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33"/>
  </p:notesMasterIdLst>
  <p:handoutMasterIdLst>
    <p:handoutMasterId r:id="rId34"/>
  </p:handoutMasterIdLst>
  <p:sldIdLst>
    <p:sldId id="256" r:id="rId3"/>
    <p:sldId id="336" r:id="rId4"/>
    <p:sldId id="258" r:id="rId5"/>
    <p:sldId id="259" r:id="rId6"/>
    <p:sldId id="260" r:id="rId7"/>
    <p:sldId id="261" r:id="rId8"/>
    <p:sldId id="313" r:id="rId9"/>
    <p:sldId id="304" r:id="rId10"/>
    <p:sldId id="306" r:id="rId11"/>
    <p:sldId id="317" r:id="rId12"/>
    <p:sldId id="321" r:id="rId13"/>
    <p:sldId id="319" r:id="rId14"/>
    <p:sldId id="318" r:id="rId15"/>
    <p:sldId id="320" r:id="rId16"/>
    <p:sldId id="312" r:id="rId17"/>
    <p:sldId id="322" r:id="rId18"/>
    <p:sldId id="323" r:id="rId19"/>
    <p:sldId id="324" r:id="rId20"/>
    <p:sldId id="326" r:id="rId21"/>
    <p:sldId id="334" r:id="rId22"/>
    <p:sldId id="329" r:id="rId23"/>
    <p:sldId id="330" r:id="rId24"/>
    <p:sldId id="315" r:id="rId25"/>
    <p:sldId id="316" r:id="rId26"/>
    <p:sldId id="328" r:id="rId27"/>
    <p:sldId id="310" r:id="rId28"/>
    <p:sldId id="327" r:id="rId29"/>
    <p:sldId id="332" r:id="rId30"/>
    <p:sldId id="308" r:id="rId31"/>
    <p:sldId id="335" r:id="rId32"/>
  </p:sldIdLst>
  <p:sldSz cx="9144000" cy="5143500" type="screen16x9"/>
  <p:notesSz cx="6858000" cy="9144000"/>
  <p:embeddedFontLst>
    <p:embeddedFont>
      <p:font typeface="Abel" panose="020B0604020202020204" charset="0"/>
      <p:regular r:id="rId35"/>
    </p:embeddedFont>
    <p:embeddedFont>
      <p:font typeface="Barlow Semi Condensed" panose="020B0604020202020204" charset="0"/>
      <p:regular r:id="rId36"/>
      <p:bold r:id="rId37"/>
      <p:italic r:id="rId38"/>
      <p:boldItalic r:id="rId39"/>
    </p:embeddedFont>
    <p:embeddedFont>
      <p:font typeface="Barlow Semi Condensed Medium"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Fjall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000000"/>
    <a:srgbClr val="FFCCCC"/>
    <a:srgbClr val="FFFF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7A9B51-916D-4B23-B7C1-823EF9FBB5F5}" v="254" dt="2022-03-24T13:57:18.358"/>
  </p1510:revLst>
</p1510:revInfo>
</file>

<file path=ppt/tableStyles.xml><?xml version="1.0" encoding="utf-8"?>
<a:tblStyleLst xmlns:a="http://schemas.openxmlformats.org/drawingml/2006/main" def="{B092712B-2AB2-45A2-B310-408975E4E59F}">
  <a:tblStyle styleId="{B092712B-2AB2-45A2-B310-408975E4E5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gatini, Guilherme" userId="4909b3e8-b38d-4433-8efd-6a66b9abd8d7" providerId="ADAL" clId="{5D7C3810-C86E-4467-88D3-CBA6E96972B5}"/>
    <pc:docChg chg="undo custSel addSld delSld modSld sldOrd">
      <pc:chgData name="Pagatini, Guilherme" userId="4909b3e8-b38d-4433-8efd-6a66b9abd8d7" providerId="ADAL" clId="{5D7C3810-C86E-4467-88D3-CBA6E96972B5}" dt="2022-03-23T13:22:55.375" v="636"/>
      <pc:docMkLst>
        <pc:docMk/>
      </pc:docMkLst>
      <pc:sldChg chg="modSp mod">
        <pc:chgData name="Pagatini, Guilherme" userId="4909b3e8-b38d-4433-8efd-6a66b9abd8d7" providerId="ADAL" clId="{5D7C3810-C86E-4467-88D3-CBA6E96972B5}" dt="2022-03-23T13:03:04.856" v="634" actId="20577"/>
        <pc:sldMkLst>
          <pc:docMk/>
          <pc:sldMk cId="0" sldId="258"/>
        </pc:sldMkLst>
        <pc:spChg chg="mod">
          <ac:chgData name="Pagatini, Guilherme" userId="4909b3e8-b38d-4433-8efd-6a66b9abd8d7" providerId="ADAL" clId="{5D7C3810-C86E-4467-88D3-CBA6E96972B5}" dt="2022-03-23T13:02:53.964" v="626" actId="14100"/>
          <ac:spMkLst>
            <pc:docMk/>
            <pc:sldMk cId="0" sldId="258"/>
            <ac:spMk id="2139" creationId="{00000000-0000-0000-0000-000000000000}"/>
          </ac:spMkLst>
        </pc:spChg>
        <pc:spChg chg="mod">
          <ac:chgData name="Pagatini, Guilherme" userId="4909b3e8-b38d-4433-8efd-6a66b9abd8d7" providerId="ADAL" clId="{5D7C3810-C86E-4467-88D3-CBA6E96972B5}" dt="2022-03-23T09:29:25.010" v="475" actId="20577"/>
          <ac:spMkLst>
            <pc:docMk/>
            <pc:sldMk cId="0" sldId="258"/>
            <ac:spMk id="2141" creationId="{00000000-0000-0000-0000-000000000000}"/>
          </ac:spMkLst>
        </pc:spChg>
        <pc:spChg chg="mod">
          <ac:chgData name="Pagatini, Guilherme" userId="4909b3e8-b38d-4433-8efd-6a66b9abd8d7" providerId="ADAL" clId="{5D7C3810-C86E-4467-88D3-CBA6E96972B5}" dt="2022-03-23T13:03:04.856" v="634" actId="20577"/>
          <ac:spMkLst>
            <pc:docMk/>
            <pc:sldMk cId="0" sldId="258"/>
            <ac:spMk id="2142" creationId="{00000000-0000-0000-0000-000000000000}"/>
          </ac:spMkLst>
        </pc:spChg>
        <pc:spChg chg="mod">
          <ac:chgData name="Pagatini, Guilherme" userId="4909b3e8-b38d-4433-8efd-6a66b9abd8d7" providerId="ADAL" clId="{5D7C3810-C86E-4467-88D3-CBA6E96972B5}" dt="2022-03-22T16:26:52.856" v="311" actId="20577"/>
          <ac:spMkLst>
            <pc:docMk/>
            <pc:sldMk cId="0" sldId="258"/>
            <ac:spMk id="2145" creationId="{00000000-0000-0000-0000-000000000000}"/>
          </ac:spMkLst>
        </pc:spChg>
      </pc:sldChg>
      <pc:sldChg chg="modSp mod">
        <pc:chgData name="Pagatini, Guilherme" userId="4909b3e8-b38d-4433-8efd-6a66b9abd8d7" providerId="ADAL" clId="{5D7C3810-C86E-4467-88D3-CBA6E96972B5}" dt="2022-03-22T11:29:35.880" v="183" actId="20577"/>
        <pc:sldMkLst>
          <pc:docMk/>
          <pc:sldMk cId="0" sldId="260"/>
        </pc:sldMkLst>
        <pc:spChg chg="mod">
          <ac:chgData name="Pagatini, Guilherme" userId="4909b3e8-b38d-4433-8efd-6a66b9abd8d7" providerId="ADAL" clId="{5D7C3810-C86E-4467-88D3-CBA6E96972B5}" dt="2022-03-22T11:29:35.880" v="183" actId="20577"/>
          <ac:spMkLst>
            <pc:docMk/>
            <pc:sldMk cId="0" sldId="260"/>
            <ac:spMk id="2178" creationId="{00000000-0000-0000-0000-000000000000}"/>
          </ac:spMkLst>
        </pc:spChg>
      </pc:sldChg>
      <pc:sldChg chg="modSp mod">
        <pc:chgData name="Pagatini, Guilherme" userId="4909b3e8-b38d-4433-8efd-6a66b9abd8d7" providerId="ADAL" clId="{5D7C3810-C86E-4467-88D3-CBA6E96972B5}" dt="2022-03-22T19:40:37.482" v="334" actId="14100"/>
        <pc:sldMkLst>
          <pc:docMk/>
          <pc:sldMk cId="0" sldId="261"/>
        </pc:sldMkLst>
        <pc:spChg chg="mod">
          <ac:chgData name="Pagatini, Guilherme" userId="4909b3e8-b38d-4433-8efd-6a66b9abd8d7" providerId="ADAL" clId="{5D7C3810-C86E-4467-88D3-CBA6E96972B5}" dt="2022-03-22T19:40:22.387" v="332" actId="1076"/>
          <ac:spMkLst>
            <pc:docMk/>
            <pc:sldMk cId="0" sldId="261"/>
            <ac:spMk id="65" creationId="{C907E4E9-E153-4B78-B5CD-096BB0B6A2C4}"/>
          </ac:spMkLst>
        </pc:spChg>
        <pc:spChg chg="mod">
          <ac:chgData name="Pagatini, Guilherme" userId="4909b3e8-b38d-4433-8efd-6a66b9abd8d7" providerId="ADAL" clId="{5D7C3810-C86E-4467-88D3-CBA6E96972B5}" dt="2022-03-22T19:40:28.354" v="333" actId="1076"/>
          <ac:spMkLst>
            <pc:docMk/>
            <pc:sldMk cId="0" sldId="261"/>
            <ac:spMk id="66" creationId="{D8A56659-9B64-4920-8408-4F3D751FFB10}"/>
          </ac:spMkLst>
        </pc:spChg>
        <pc:spChg chg="mod">
          <ac:chgData name="Pagatini, Guilherme" userId="4909b3e8-b38d-4433-8efd-6a66b9abd8d7" providerId="ADAL" clId="{5D7C3810-C86E-4467-88D3-CBA6E96972B5}" dt="2022-03-22T19:40:04.713" v="329" actId="1076"/>
          <ac:spMkLst>
            <pc:docMk/>
            <pc:sldMk cId="0" sldId="261"/>
            <ac:spMk id="67" creationId="{FDC3CE4A-930B-4DF3-AA35-DDA6F37431CF}"/>
          </ac:spMkLst>
        </pc:spChg>
        <pc:spChg chg="mod">
          <ac:chgData name="Pagatini, Guilherme" userId="4909b3e8-b38d-4433-8efd-6a66b9abd8d7" providerId="ADAL" clId="{5D7C3810-C86E-4467-88D3-CBA6E96972B5}" dt="2022-03-22T19:40:22.387" v="332" actId="1076"/>
          <ac:spMkLst>
            <pc:docMk/>
            <pc:sldMk cId="0" sldId="261"/>
            <ac:spMk id="68" creationId="{54716077-BED4-4D0F-97C6-F75544F8F406}"/>
          </ac:spMkLst>
        </pc:spChg>
        <pc:spChg chg="mod">
          <ac:chgData name="Pagatini, Guilherme" userId="4909b3e8-b38d-4433-8efd-6a66b9abd8d7" providerId="ADAL" clId="{5D7C3810-C86E-4467-88D3-CBA6E96972B5}" dt="2022-03-22T19:40:28.354" v="333" actId="1076"/>
          <ac:spMkLst>
            <pc:docMk/>
            <pc:sldMk cId="0" sldId="261"/>
            <ac:spMk id="69" creationId="{0D32AD4E-10FD-4EE3-8D90-9F9565944353}"/>
          </ac:spMkLst>
        </pc:spChg>
        <pc:spChg chg="mod">
          <ac:chgData name="Pagatini, Guilherme" userId="4909b3e8-b38d-4433-8efd-6a66b9abd8d7" providerId="ADAL" clId="{5D7C3810-C86E-4467-88D3-CBA6E96972B5}" dt="2022-03-22T19:40:37.482" v="334" actId="14100"/>
          <ac:spMkLst>
            <pc:docMk/>
            <pc:sldMk cId="0" sldId="261"/>
            <ac:spMk id="70" creationId="{EF120084-D6EA-47BD-A8B8-333D8122DA03}"/>
          </ac:spMkLst>
        </pc:spChg>
        <pc:picChg chg="mod">
          <ac:chgData name="Pagatini, Guilherme" userId="4909b3e8-b38d-4433-8efd-6a66b9abd8d7" providerId="ADAL" clId="{5D7C3810-C86E-4467-88D3-CBA6E96972B5}" dt="2022-03-21T16:16:44.092" v="122" actId="14100"/>
          <ac:picMkLst>
            <pc:docMk/>
            <pc:sldMk cId="0" sldId="261"/>
            <ac:picMk id="18" creationId="{67A2D4B9-1030-4C23-852B-FAEBFA5CBDD0}"/>
          </ac:picMkLst>
        </pc:picChg>
        <pc:picChg chg="mod">
          <ac:chgData name="Pagatini, Guilherme" userId="4909b3e8-b38d-4433-8efd-6a66b9abd8d7" providerId="ADAL" clId="{5D7C3810-C86E-4467-88D3-CBA6E96972B5}" dt="2022-03-22T19:40:28.354" v="333" actId="1076"/>
          <ac:picMkLst>
            <pc:docMk/>
            <pc:sldMk cId="0" sldId="261"/>
            <ac:picMk id="5122" creationId="{21EE1D55-8DD4-425F-BF50-001B7F5AFC90}"/>
          </ac:picMkLst>
        </pc:picChg>
        <pc:picChg chg="mod">
          <ac:chgData name="Pagatini, Guilherme" userId="4909b3e8-b38d-4433-8efd-6a66b9abd8d7" providerId="ADAL" clId="{5D7C3810-C86E-4467-88D3-CBA6E96972B5}" dt="2022-03-22T19:40:22.387" v="332" actId="1076"/>
          <ac:picMkLst>
            <pc:docMk/>
            <pc:sldMk cId="0" sldId="261"/>
            <ac:picMk id="5124" creationId="{C2E843E7-63E4-4FE4-ADC0-FEBE0C425057}"/>
          </ac:picMkLst>
        </pc:picChg>
        <pc:picChg chg="mod">
          <ac:chgData name="Pagatini, Guilherme" userId="4909b3e8-b38d-4433-8efd-6a66b9abd8d7" providerId="ADAL" clId="{5D7C3810-C86E-4467-88D3-CBA6E96972B5}" dt="2022-03-22T19:40:04.713" v="329" actId="1076"/>
          <ac:picMkLst>
            <pc:docMk/>
            <pc:sldMk cId="0" sldId="261"/>
            <ac:picMk id="5126" creationId="{3EB76E58-3B9A-4B2B-B925-AA323D71CA95}"/>
          </ac:picMkLst>
        </pc:picChg>
        <pc:cxnChg chg="mod">
          <ac:chgData name="Pagatini, Guilherme" userId="4909b3e8-b38d-4433-8efd-6a66b9abd8d7" providerId="ADAL" clId="{5D7C3810-C86E-4467-88D3-CBA6E96972B5}" dt="2022-03-22T19:40:07.642" v="331" actId="1076"/>
          <ac:cxnSpMkLst>
            <pc:docMk/>
            <pc:sldMk cId="0" sldId="261"/>
            <ac:cxnSpMk id="32" creationId="{F9D59133-7BEB-46BC-99D9-D8E0A593DDA6}"/>
          </ac:cxnSpMkLst>
        </pc:cxnChg>
      </pc:sldChg>
      <pc:sldChg chg="modSp mod">
        <pc:chgData name="Pagatini, Guilherme" userId="4909b3e8-b38d-4433-8efd-6a66b9abd8d7" providerId="ADAL" clId="{5D7C3810-C86E-4467-88D3-CBA6E96972B5}" dt="2022-03-23T09:01:56.692" v="447" actId="14100"/>
        <pc:sldMkLst>
          <pc:docMk/>
          <pc:sldMk cId="4157627544" sldId="304"/>
        </pc:sldMkLst>
        <pc:spChg chg="mod">
          <ac:chgData name="Pagatini, Guilherme" userId="4909b3e8-b38d-4433-8efd-6a66b9abd8d7" providerId="ADAL" clId="{5D7C3810-C86E-4467-88D3-CBA6E96972B5}" dt="2022-03-21T15:53:45.206" v="56" actId="120"/>
          <ac:spMkLst>
            <pc:docMk/>
            <pc:sldMk cId="4157627544" sldId="304"/>
            <ac:spMk id="44" creationId="{4FEFB2E6-F1B3-46ED-82C7-5528AB0989C8}"/>
          </ac:spMkLst>
        </pc:spChg>
        <pc:spChg chg="mod">
          <ac:chgData name="Pagatini, Guilherme" userId="4909b3e8-b38d-4433-8efd-6a66b9abd8d7" providerId="ADAL" clId="{5D7C3810-C86E-4467-88D3-CBA6E96972B5}" dt="2022-03-23T09:01:56.692" v="447" actId="14100"/>
          <ac:spMkLst>
            <pc:docMk/>
            <pc:sldMk cId="4157627544" sldId="304"/>
            <ac:spMk id="2195" creationId="{00000000-0000-0000-0000-000000000000}"/>
          </ac:spMkLst>
        </pc:spChg>
        <pc:spChg chg="mod">
          <ac:chgData name="Pagatini, Guilherme" userId="4909b3e8-b38d-4433-8efd-6a66b9abd8d7" providerId="ADAL" clId="{5D7C3810-C86E-4467-88D3-CBA6E96972B5}" dt="2022-03-22T11:28:31.937" v="173" actId="20577"/>
          <ac:spMkLst>
            <pc:docMk/>
            <pc:sldMk cId="4157627544" sldId="304"/>
            <ac:spMk id="2200" creationId="{00000000-0000-0000-0000-000000000000}"/>
          </ac:spMkLst>
        </pc:spChg>
      </pc:sldChg>
      <pc:sldChg chg="mod ord modShow">
        <pc:chgData name="Pagatini, Guilherme" userId="4909b3e8-b38d-4433-8efd-6a66b9abd8d7" providerId="ADAL" clId="{5D7C3810-C86E-4467-88D3-CBA6E96972B5}" dt="2022-03-22T15:45:39.522" v="186"/>
        <pc:sldMkLst>
          <pc:docMk/>
          <pc:sldMk cId="3343268886" sldId="308"/>
        </pc:sldMkLst>
      </pc:sldChg>
      <pc:sldChg chg="ord">
        <pc:chgData name="Pagatini, Guilherme" userId="4909b3e8-b38d-4433-8efd-6a66b9abd8d7" providerId="ADAL" clId="{5D7C3810-C86E-4467-88D3-CBA6E96972B5}" dt="2022-03-22T16:19:38.516" v="237"/>
        <pc:sldMkLst>
          <pc:docMk/>
          <pc:sldMk cId="2892080962" sldId="310"/>
        </pc:sldMkLst>
      </pc:sldChg>
      <pc:sldChg chg="modSp mod">
        <pc:chgData name="Pagatini, Guilherme" userId="4909b3e8-b38d-4433-8efd-6a66b9abd8d7" providerId="ADAL" clId="{5D7C3810-C86E-4467-88D3-CBA6E96972B5}" dt="2022-03-22T19:39:49.816" v="326" actId="1076"/>
        <pc:sldMkLst>
          <pc:docMk/>
          <pc:sldMk cId="2818239734" sldId="313"/>
        </pc:sldMkLst>
        <pc:picChg chg="mod">
          <ac:chgData name="Pagatini, Guilherme" userId="4909b3e8-b38d-4433-8efd-6a66b9abd8d7" providerId="ADAL" clId="{5D7C3810-C86E-4467-88D3-CBA6E96972B5}" dt="2022-03-22T19:39:49.816" v="326" actId="1076"/>
          <ac:picMkLst>
            <pc:docMk/>
            <pc:sldMk cId="2818239734" sldId="313"/>
            <ac:picMk id="46" creationId="{626C8AC6-DF81-4FA7-967F-811EC7E7E226}"/>
          </ac:picMkLst>
        </pc:picChg>
      </pc:sldChg>
      <pc:sldChg chg="modSp mod">
        <pc:chgData name="Pagatini, Guilherme" userId="4909b3e8-b38d-4433-8efd-6a66b9abd8d7" providerId="ADAL" clId="{5D7C3810-C86E-4467-88D3-CBA6E96972B5}" dt="2022-03-22T16:28:12.374" v="322" actId="20577"/>
        <pc:sldMkLst>
          <pc:docMk/>
          <pc:sldMk cId="777146580" sldId="316"/>
        </pc:sldMkLst>
        <pc:spChg chg="mod">
          <ac:chgData name="Pagatini, Guilherme" userId="4909b3e8-b38d-4433-8efd-6a66b9abd8d7" providerId="ADAL" clId="{5D7C3810-C86E-4467-88D3-CBA6E96972B5}" dt="2022-03-22T16:28:12.374" v="322" actId="20577"/>
          <ac:spMkLst>
            <pc:docMk/>
            <pc:sldMk cId="777146580" sldId="316"/>
            <ac:spMk id="27" creationId="{C83B37D7-76E4-4057-B925-E824857F7D8B}"/>
          </ac:spMkLst>
        </pc:spChg>
      </pc:sldChg>
      <pc:sldChg chg="modSp mod">
        <pc:chgData name="Pagatini, Guilherme" userId="4909b3e8-b38d-4433-8efd-6a66b9abd8d7" providerId="ADAL" clId="{5D7C3810-C86E-4467-88D3-CBA6E96972B5}" dt="2022-03-21T16:23:40.042" v="139" actId="108"/>
        <pc:sldMkLst>
          <pc:docMk/>
          <pc:sldMk cId="1946901206" sldId="317"/>
        </pc:sldMkLst>
        <pc:spChg chg="mod">
          <ac:chgData name="Pagatini, Guilherme" userId="4909b3e8-b38d-4433-8efd-6a66b9abd8d7" providerId="ADAL" clId="{5D7C3810-C86E-4467-88D3-CBA6E96972B5}" dt="2022-03-21T16:21:19.864" v="123" actId="1076"/>
          <ac:spMkLst>
            <pc:docMk/>
            <pc:sldMk cId="1946901206" sldId="317"/>
            <ac:spMk id="18" creationId="{194C48CB-036E-420D-91EC-B6B4FAE7FC59}"/>
          </ac:spMkLst>
        </pc:spChg>
        <pc:spChg chg="mod">
          <ac:chgData name="Pagatini, Guilherme" userId="4909b3e8-b38d-4433-8efd-6a66b9abd8d7" providerId="ADAL" clId="{5D7C3810-C86E-4467-88D3-CBA6E96972B5}" dt="2022-03-21T16:23:15.621" v="135" actId="207"/>
          <ac:spMkLst>
            <pc:docMk/>
            <pc:sldMk cId="1946901206" sldId="317"/>
            <ac:spMk id="20" creationId="{FA0162C7-7797-4509-B8F9-65A6B73C816C}"/>
          </ac:spMkLst>
        </pc:spChg>
        <pc:spChg chg="mod">
          <ac:chgData name="Pagatini, Guilherme" userId="4909b3e8-b38d-4433-8efd-6a66b9abd8d7" providerId="ADAL" clId="{5D7C3810-C86E-4467-88D3-CBA6E96972B5}" dt="2022-03-21T16:23:35.087" v="138" actId="108"/>
          <ac:spMkLst>
            <pc:docMk/>
            <pc:sldMk cId="1946901206" sldId="317"/>
            <ac:spMk id="25" creationId="{6F19BF8B-2142-40F9-A2A6-085E6FF8EADC}"/>
          </ac:spMkLst>
        </pc:spChg>
        <pc:spChg chg="mod">
          <ac:chgData name="Pagatini, Guilherme" userId="4909b3e8-b38d-4433-8efd-6a66b9abd8d7" providerId="ADAL" clId="{5D7C3810-C86E-4467-88D3-CBA6E96972B5}" dt="2022-03-21T16:21:22.866" v="124" actId="1076"/>
          <ac:spMkLst>
            <pc:docMk/>
            <pc:sldMk cId="1946901206" sldId="317"/>
            <ac:spMk id="26" creationId="{D727BC68-DBF9-4C7A-9866-D84179CE7E2B}"/>
          </ac:spMkLst>
        </pc:spChg>
        <pc:spChg chg="mod">
          <ac:chgData name="Pagatini, Guilherme" userId="4909b3e8-b38d-4433-8efd-6a66b9abd8d7" providerId="ADAL" clId="{5D7C3810-C86E-4467-88D3-CBA6E96972B5}" dt="2022-03-21T16:23:30.045" v="137" actId="108"/>
          <ac:spMkLst>
            <pc:docMk/>
            <pc:sldMk cId="1946901206" sldId="317"/>
            <ac:spMk id="27" creationId="{FD80B715-86A6-4F7C-8341-D79D0E0D2FD0}"/>
          </ac:spMkLst>
        </pc:spChg>
        <pc:spChg chg="mod">
          <ac:chgData name="Pagatini, Guilherme" userId="4909b3e8-b38d-4433-8efd-6a66b9abd8d7" providerId="ADAL" clId="{5D7C3810-C86E-4467-88D3-CBA6E96972B5}" dt="2022-03-21T16:23:40.042" v="139" actId="108"/>
          <ac:spMkLst>
            <pc:docMk/>
            <pc:sldMk cId="1946901206" sldId="317"/>
            <ac:spMk id="29" creationId="{F222F3E9-FEE7-48F5-8A46-323594A7FD8B}"/>
          </ac:spMkLst>
        </pc:spChg>
        <pc:picChg chg="mod">
          <ac:chgData name="Pagatini, Guilherme" userId="4909b3e8-b38d-4433-8efd-6a66b9abd8d7" providerId="ADAL" clId="{5D7C3810-C86E-4467-88D3-CBA6E96972B5}" dt="2022-03-21T16:21:19.864" v="123" actId="1076"/>
          <ac:picMkLst>
            <pc:docMk/>
            <pc:sldMk cId="1946901206" sldId="317"/>
            <ac:picMk id="31" creationId="{AD1ABBC4-4352-4F50-9478-20A61A73C2C1}"/>
          </ac:picMkLst>
        </pc:picChg>
      </pc:sldChg>
      <pc:sldChg chg="modSp mod">
        <pc:chgData name="Pagatini, Guilherme" userId="4909b3e8-b38d-4433-8efd-6a66b9abd8d7" providerId="ADAL" clId="{5D7C3810-C86E-4467-88D3-CBA6E96972B5}" dt="2022-03-22T16:54:49.813" v="325" actId="207"/>
        <pc:sldMkLst>
          <pc:docMk/>
          <pc:sldMk cId="1081117904" sldId="318"/>
        </pc:sldMkLst>
        <pc:spChg chg="mod">
          <ac:chgData name="Pagatini, Guilherme" userId="4909b3e8-b38d-4433-8efd-6a66b9abd8d7" providerId="ADAL" clId="{5D7C3810-C86E-4467-88D3-CBA6E96972B5}" dt="2022-03-22T16:54:49.813" v="325" actId="207"/>
          <ac:spMkLst>
            <pc:docMk/>
            <pc:sldMk cId="1081117904" sldId="318"/>
            <ac:spMk id="32" creationId="{98E11CE6-894B-438C-97E1-E6B28532C13C}"/>
          </ac:spMkLst>
        </pc:spChg>
      </pc:sldChg>
      <pc:sldChg chg="modSp mod modNotesTx">
        <pc:chgData name="Pagatini, Guilherme" userId="4909b3e8-b38d-4433-8efd-6a66b9abd8d7" providerId="ADAL" clId="{5D7C3810-C86E-4467-88D3-CBA6E96972B5}" dt="2022-03-23T09:31:53.225" v="603" actId="20577"/>
        <pc:sldMkLst>
          <pc:docMk/>
          <pc:sldMk cId="423804491" sldId="319"/>
        </pc:sldMkLst>
        <pc:graphicFrameChg chg="mod">
          <ac:chgData name="Pagatini, Guilherme" userId="4909b3e8-b38d-4433-8efd-6a66b9abd8d7" providerId="ADAL" clId="{5D7C3810-C86E-4467-88D3-CBA6E96972B5}" dt="2022-03-23T09:30:19.906" v="495" actId="1076"/>
          <ac:graphicFrameMkLst>
            <pc:docMk/>
            <pc:sldMk cId="423804491" sldId="319"/>
            <ac:graphicFrameMk id="12" creationId="{0974E48E-4B7D-4176-9685-0DD84EF4492B}"/>
          </ac:graphicFrameMkLst>
        </pc:graphicFrameChg>
        <pc:graphicFrameChg chg="mod">
          <ac:chgData name="Pagatini, Guilherme" userId="4909b3e8-b38d-4433-8efd-6a66b9abd8d7" providerId="ADAL" clId="{5D7C3810-C86E-4467-88D3-CBA6E96972B5}" dt="2022-03-23T09:30:35.796" v="498" actId="1076"/>
          <ac:graphicFrameMkLst>
            <pc:docMk/>
            <pc:sldMk cId="423804491" sldId="319"/>
            <ac:graphicFrameMk id="13" creationId="{78A9E007-A9F1-4E5A-A451-6542E13D0A50}"/>
          </ac:graphicFrameMkLst>
        </pc:graphicFrameChg>
      </pc:sldChg>
      <pc:sldChg chg="modSp mod">
        <pc:chgData name="Pagatini, Guilherme" userId="4909b3e8-b38d-4433-8efd-6a66b9abd8d7" providerId="ADAL" clId="{5D7C3810-C86E-4467-88D3-CBA6E96972B5}" dt="2022-03-23T09:29:36.753" v="488" actId="20577"/>
        <pc:sldMkLst>
          <pc:docMk/>
          <pc:sldMk cId="47812273" sldId="321"/>
        </pc:sldMkLst>
        <pc:spChg chg="mod">
          <ac:chgData name="Pagatini, Guilherme" userId="4909b3e8-b38d-4433-8efd-6a66b9abd8d7" providerId="ADAL" clId="{5D7C3810-C86E-4467-88D3-CBA6E96972B5}" dt="2022-03-23T09:29:36.753" v="488" actId="20577"/>
          <ac:spMkLst>
            <pc:docMk/>
            <pc:sldMk cId="47812273" sldId="321"/>
            <ac:spMk id="2155" creationId="{00000000-0000-0000-0000-000000000000}"/>
          </ac:spMkLst>
        </pc:spChg>
      </pc:sldChg>
      <pc:sldChg chg="modSp mod">
        <pc:chgData name="Pagatini, Guilherme" userId="4909b3e8-b38d-4433-8efd-6a66b9abd8d7" providerId="ADAL" clId="{5D7C3810-C86E-4467-88D3-CBA6E96972B5}" dt="2022-03-21T16:16:18.949" v="118" actId="1076"/>
        <pc:sldMkLst>
          <pc:docMk/>
          <pc:sldMk cId="317077891" sldId="322"/>
        </pc:sldMkLst>
        <pc:picChg chg="mod">
          <ac:chgData name="Pagatini, Guilherme" userId="4909b3e8-b38d-4433-8efd-6a66b9abd8d7" providerId="ADAL" clId="{5D7C3810-C86E-4467-88D3-CBA6E96972B5}" dt="2022-03-21T16:16:18.949" v="118" actId="1076"/>
          <ac:picMkLst>
            <pc:docMk/>
            <pc:sldMk cId="317077891" sldId="322"/>
            <ac:picMk id="4" creationId="{D30D98D3-9A9F-4ECC-9EC3-98F3059013EE}"/>
          </ac:picMkLst>
        </pc:picChg>
      </pc:sldChg>
      <pc:sldChg chg="modSp mod">
        <pc:chgData name="Pagatini, Guilherme" userId="4909b3e8-b38d-4433-8efd-6a66b9abd8d7" providerId="ADAL" clId="{5D7C3810-C86E-4467-88D3-CBA6E96972B5}" dt="2022-03-21T16:15:21.514" v="116" actId="1076"/>
        <pc:sldMkLst>
          <pc:docMk/>
          <pc:sldMk cId="3394122156" sldId="323"/>
        </pc:sldMkLst>
        <pc:picChg chg="mod modCrop">
          <ac:chgData name="Pagatini, Guilherme" userId="4909b3e8-b38d-4433-8efd-6a66b9abd8d7" providerId="ADAL" clId="{5D7C3810-C86E-4467-88D3-CBA6E96972B5}" dt="2022-03-21T16:15:21.514" v="116" actId="1076"/>
          <ac:picMkLst>
            <pc:docMk/>
            <pc:sldMk cId="3394122156" sldId="323"/>
            <ac:picMk id="4" creationId="{FB2FFA71-2556-433D-B737-8C1599C21FC2}"/>
          </ac:picMkLst>
        </pc:picChg>
      </pc:sldChg>
      <pc:sldChg chg="modSp mod">
        <pc:chgData name="Pagatini, Guilherme" userId="4909b3e8-b38d-4433-8efd-6a66b9abd8d7" providerId="ADAL" clId="{5D7C3810-C86E-4467-88D3-CBA6E96972B5}" dt="2022-03-22T16:26:36.634" v="285" actId="1076"/>
        <pc:sldMkLst>
          <pc:docMk/>
          <pc:sldMk cId="1618795333" sldId="324"/>
        </pc:sldMkLst>
        <pc:spChg chg="mod">
          <ac:chgData name="Pagatini, Guilherme" userId="4909b3e8-b38d-4433-8efd-6a66b9abd8d7" providerId="ADAL" clId="{5D7C3810-C86E-4467-88D3-CBA6E96972B5}" dt="2022-03-22T16:26:36.634" v="285" actId="1076"/>
          <ac:spMkLst>
            <pc:docMk/>
            <pc:sldMk cId="1618795333" sldId="324"/>
            <ac:spMk id="2155" creationId="{00000000-0000-0000-0000-000000000000}"/>
          </ac:spMkLst>
        </pc:spChg>
      </pc:sldChg>
      <pc:sldChg chg="modSp del mod">
        <pc:chgData name="Pagatini, Guilherme" userId="4909b3e8-b38d-4433-8efd-6a66b9abd8d7" providerId="ADAL" clId="{5D7C3810-C86E-4467-88D3-CBA6E96972B5}" dt="2022-03-22T16:26:09.686" v="242" actId="47"/>
        <pc:sldMkLst>
          <pc:docMk/>
          <pc:sldMk cId="2096879874" sldId="325"/>
        </pc:sldMkLst>
        <pc:spChg chg="mod">
          <ac:chgData name="Pagatini, Guilherme" userId="4909b3e8-b38d-4433-8efd-6a66b9abd8d7" providerId="ADAL" clId="{5D7C3810-C86E-4467-88D3-CBA6E96972B5}" dt="2022-03-22T16:10:50.441" v="225" actId="20577"/>
          <ac:spMkLst>
            <pc:docMk/>
            <pc:sldMk cId="2096879874" sldId="325"/>
            <ac:spMk id="3" creationId="{8FF2CF3F-EC9A-4CFC-A5BF-93B92F3F73D9}"/>
          </ac:spMkLst>
        </pc:spChg>
      </pc:sldChg>
      <pc:sldChg chg="mod ord modShow">
        <pc:chgData name="Pagatini, Guilherme" userId="4909b3e8-b38d-4433-8efd-6a66b9abd8d7" providerId="ADAL" clId="{5D7C3810-C86E-4467-88D3-CBA6E96972B5}" dt="2022-03-23T09:28:02.307" v="452" actId="729"/>
        <pc:sldMkLst>
          <pc:docMk/>
          <pc:sldMk cId="3629360404" sldId="327"/>
        </pc:sldMkLst>
      </pc:sldChg>
      <pc:sldChg chg="modSp new mod">
        <pc:chgData name="Pagatini, Guilherme" userId="4909b3e8-b38d-4433-8efd-6a66b9abd8d7" providerId="ADAL" clId="{5D7C3810-C86E-4467-88D3-CBA6E96972B5}" dt="2022-03-22T16:25:12.353" v="241" actId="1035"/>
        <pc:sldMkLst>
          <pc:docMk/>
          <pc:sldMk cId="1695457254" sldId="328"/>
        </pc:sldMkLst>
        <pc:spChg chg="mod">
          <ac:chgData name="Pagatini, Guilherme" userId="4909b3e8-b38d-4433-8efd-6a66b9abd8d7" providerId="ADAL" clId="{5D7C3810-C86E-4467-88D3-CBA6E96972B5}" dt="2022-03-22T16:19:22.603" v="235" actId="20577"/>
          <ac:spMkLst>
            <pc:docMk/>
            <pc:sldMk cId="1695457254" sldId="328"/>
            <ac:spMk id="2" creationId="{A98DE792-7442-4113-AC41-BDE5E21550B2}"/>
          </ac:spMkLst>
        </pc:spChg>
        <pc:spChg chg="mod">
          <ac:chgData name="Pagatini, Guilherme" userId="4909b3e8-b38d-4433-8efd-6a66b9abd8d7" providerId="ADAL" clId="{5D7C3810-C86E-4467-88D3-CBA6E96972B5}" dt="2022-03-22T16:25:12.353" v="241" actId="1035"/>
          <ac:spMkLst>
            <pc:docMk/>
            <pc:sldMk cId="1695457254" sldId="328"/>
            <ac:spMk id="3" creationId="{081CA183-5B0E-40D8-98A5-F56A395CC2A1}"/>
          </ac:spMkLst>
        </pc:spChg>
      </pc:sldChg>
      <pc:sldChg chg="new del">
        <pc:chgData name="Pagatini, Guilherme" userId="4909b3e8-b38d-4433-8efd-6a66b9abd8d7" providerId="ADAL" clId="{5D7C3810-C86E-4467-88D3-CBA6E96972B5}" dt="2022-03-23T08:44:02.162" v="337" actId="47"/>
        <pc:sldMkLst>
          <pc:docMk/>
          <pc:sldMk cId="1625038042" sldId="331"/>
        </pc:sldMkLst>
      </pc:sldChg>
      <pc:sldChg chg="addSp delSp modSp add mod ord modShow">
        <pc:chgData name="Pagatini, Guilherme" userId="4909b3e8-b38d-4433-8efd-6a66b9abd8d7" providerId="ADAL" clId="{5D7C3810-C86E-4467-88D3-CBA6E96972B5}" dt="2022-03-23T09:27:51.567" v="449"/>
        <pc:sldMkLst>
          <pc:docMk/>
          <pc:sldMk cId="3741939171" sldId="332"/>
        </pc:sldMkLst>
        <pc:spChg chg="mod">
          <ac:chgData name="Pagatini, Guilherme" userId="4909b3e8-b38d-4433-8efd-6a66b9abd8d7" providerId="ADAL" clId="{5D7C3810-C86E-4467-88D3-CBA6E96972B5}" dt="2022-03-23T08:44:48.268" v="398" actId="20577"/>
          <ac:spMkLst>
            <pc:docMk/>
            <pc:sldMk cId="3741939171" sldId="332"/>
            <ac:spMk id="3" creationId="{8FF2CF3F-EC9A-4CFC-A5BF-93B92F3F73D9}"/>
          </ac:spMkLst>
        </pc:spChg>
        <pc:spChg chg="add del mod">
          <ac:chgData name="Pagatini, Guilherme" userId="4909b3e8-b38d-4433-8efd-6a66b9abd8d7" providerId="ADAL" clId="{5D7C3810-C86E-4467-88D3-CBA6E96972B5}" dt="2022-03-23T08:44:50.618" v="399" actId="478"/>
          <ac:spMkLst>
            <pc:docMk/>
            <pc:sldMk cId="3741939171" sldId="332"/>
            <ac:spMk id="10" creationId="{E0B30076-D702-4FAA-972D-15E79CD6FDC2}"/>
          </ac:spMkLst>
        </pc:spChg>
        <pc:picChg chg="del">
          <ac:chgData name="Pagatini, Guilherme" userId="4909b3e8-b38d-4433-8efd-6a66b9abd8d7" providerId="ADAL" clId="{5D7C3810-C86E-4467-88D3-CBA6E96972B5}" dt="2022-03-23T08:44:06.544" v="338" actId="478"/>
          <ac:picMkLst>
            <pc:docMk/>
            <pc:sldMk cId="3741939171" sldId="332"/>
            <ac:picMk id="5" creationId="{DEC42D33-1D40-42FC-92C7-437742218197}"/>
          </ac:picMkLst>
        </pc:picChg>
        <pc:picChg chg="del">
          <ac:chgData name="Pagatini, Guilherme" userId="4909b3e8-b38d-4433-8efd-6a66b9abd8d7" providerId="ADAL" clId="{5D7C3810-C86E-4467-88D3-CBA6E96972B5}" dt="2022-03-23T08:44:07.114" v="339" actId="478"/>
          <ac:picMkLst>
            <pc:docMk/>
            <pc:sldMk cId="3741939171" sldId="332"/>
            <ac:picMk id="7" creationId="{AFEAB635-146E-456C-8C5B-2B099FB59DE6}"/>
          </ac:picMkLst>
        </pc:picChg>
        <pc:picChg chg="add mod">
          <ac:chgData name="Pagatini, Guilherme" userId="4909b3e8-b38d-4433-8efd-6a66b9abd8d7" providerId="ADAL" clId="{5D7C3810-C86E-4467-88D3-CBA6E96972B5}" dt="2022-03-23T08:44:59.392" v="401" actId="1076"/>
          <ac:picMkLst>
            <pc:docMk/>
            <pc:sldMk cId="3741939171" sldId="332"/>
            <ac:picMk id="8" creationId="{B57ED79F-891B-461E-A3BD-FEEDF4B0388D}"/>
          </ac:picMkLst>
        </pc:picChg>
      </pc:sldChg>
      <pc:sldChg chg="modAnim">
        <pc:chgData name="Pagatini, Guilherme" userId="4909b3e8-b38d-4433-8efd-6a66b9abd8d7" providerId="ADAL" clId="{5D7C3810-C86E-4467-88D3-CBA6E96972B5}" dt="2022-03-23T13:22:55.375" v="636"/>
        <pc:sldMkLst>
          <pc:docMk/>
          <pc:sldMk cId="4073434034" sldId="334"/>
        </pc:sldMkLst>
      </pc:sldChg>
      <pc:sldChg chg="add mod ord modShow">
        <pc:chgData name="Pagatini, Guilherme" userId="4909b3e8-b38d-4433-8efd-6a66b9abd8d7" providerId="ADAL" clId="{5D7C3810-C86E-4467-88D3-CBA6E96972B5}" dt="2022-03-23T09:29:10.139" v="469" actId="729"/>
        <pc:sldMkLst>
          <pc:docMk/>
          <pc:sldMk cId="2650066398" sldId="335"/>
        </pc:sldMkLst>
      </pc:sldChg>
      <pc:sldChg chg="addSp delSp modSp add mod">
        <pc:chgData name="Pagatini, Guilherme" userId="4909b3e8-b38d-4433-8efd-6a66b9abd8d7" providerId="ADAL" clId="{5D7C3810-C86E-4467-88D3-CBA6E96972B5}" dt="2022-03-23T12:54:22.129" v="614" actId="1076"/>
        <pc:sldMkLst>
          <pc:docMk/>
          <pc:sldMk cId="1138125011" sldId="336"/>
        </pc:sldMkLst>
        <pc:spChg chg="add del mod">
          <ac:chgData name="Pagatini, Guilherme" userId="4909b3e8-b38d-4433-8efd-6a66b9abd8d7" providerId="ADAL" clId="{5D7C3810-C86E-4467-88D3-CBA6E96972B5}" dt="2022-03-23T12:53:33.574" v="606" actId="478"/>
          <ac:spMkLst>
            <pc:docMk/>
            <pc:sldMk cId="1138125011" sldId="336"/>
            <ac:spMk id="5" creationId="{866DA524-E554-4215-AAD9-00A8925146A1}"/>
          </ac:spMkLst>
        </pc:spChg>
        <pc:spChg chg="add del mod">
          <ac:chgData name="Pagatini, Guilherme" userId="4909b3e8-b38d-4433-8efd-6a66b9abd8d7" providerId="ADAL" clId="{5D7C3810-C86E-4467-88D3-CBA6E96972B5}" dt="2022-03-23T12:53:35.751" v="607" actId="478"/>
          <ac:spMkLst>
            <pc:docMk/>
            <pc:sldMk cId="1138125011" sldId="336"/>
            <ac:spMk id="7" creationId="{82367F9A-8E21-4F0D-AE16-5C3E7696DB03}"/>
          </ac:spMkLst>
        </pc:spChg>
        <pc:spChg chg="del">
          <ac:chgData name="Pagatini, Guilherme" userId="4909b3e8-b38d-4433-8efd-6a66b9abd8d7" providerId="ADAL" clId="{5D7C3810-C86E-4467-88D3-CBA6E96972B5}" dt="2022-03-23T12:53:29.773" v="605" actId="478"/>
          <ac:spMkLst>
            <pc:docMk/>
            <pc:sldMk cId="1138125011" sldId="336"/>
            <ac:spMk id="2163" creationId="{00000000-0000-0000-0000-000000000000}"/>
          </ac:spMkLst>
        </pc:spChg>
        <pc:spChg chg="del">
          <ac:chgData name="Pagatini, Guilherme" userId="4909b3e8-b38d-4433-8efd-6a66b9abd8d7" providerId="ADAL" clId="{5D7C3810-C86E-4467-88D3-CBA6E96972B5}" dt="2022-03-23T12:53:29.773" v="605" actId="478"/>
          <ac:spMkLst>
            <pc:docMk/>
            <pc:sldMk cId="1138125011" sldId="336"/>
            <ac:spMk id="2164" creationId="{00000000-0000-0000-0000-000000000000}"/>
          </ac:spMkLst>
        </pc:spChg>
        <pc:spChg chg="del">
          <ac:chgData name="Pagatini, Guilherme" userId="4909b3e8-b38d-4433-8efd-6a66b9abd8d7" providerId="ADAL" clId="{5D7C3810-C86E-4467-88D3-CBA6E96972B5}" dt="2022-03-23T12:53:29.773" v="605" actId="478"/>
          <ac:spMkLst>
            <pc:docMk/>
            <pc:sldMk cId="1138125011" sldId="336"/>
            <ac:spMk id="2165" creationId="{00000000-0000-0000-0000-000000000000}"/>
          </ac:spMkLst>
        </pc:spChg>
        <pc:spChg chg="del">
          <ac:chgData name="Pagatini, Guilherme" userId="4909b3e8-b38d-4433-8efd-6a66b9abd8d7" providerId="ADAL" clId="{5D7C3810-C86E-4467-88D3-CBA6E96972B5}" dt="2022-03-23T12:53:29.773" v="605" actId="478"/>
          <ac:spMkLst>
            <pc:docMk/>
            <pc:sldMk cId="1138125011" sldId="336"/>
            <ac:spMk id="2177" creationId="{00000000-0000-0000-0000-000000000000}"/>
          </ac:spMkLst>
        </pc:spChg>
        <pc:spChg chg="del">
          <ac:chgData name="Pagatini, Guilherme" userId="4909b3e8-b38d-4433-8efd-6a66b9abd8d7" providerId="ADAL" clId="{5D7C3810-C86E-4467-88D3-CBA6E96972B5}" dt="2022-03-23T12:53:29.773" v="605" actId="478"/>
          <ac:spMkLst>
            <pc:docMk/>
            <pc:sldMk cId="1138125011" sldId="336"/>
            <ac:spMk id="2178" creationId="{00000000-0000-0000-0000-000000000000}"/>
          </ac:spMkLst>
        </pc:spChg>
        <pc:grpChg chg="del">
          <ac:chgData name="Pagatini, Guilherme" userId="4909b3e8-b38d-4433-8efd-6a66b9abd8d7" providerId="ADAL" clId="{5D7C3810-C86E-4467-88D3-CBA6E96972B5}" dt="2022-03-23T12:53:29.773" v="605" actId="478"/>
          <ac:grpSpMkLst>
            <pc:docMk/>
            <pc:sldMk cId="1138125011" sldId="336"/>
            <ac:grpSpMk id="2166" creationId="{00000000-0000-0000-0000-000000000000}"/>
          </ac:grpSpMkLst>
        </pc:grpChg>
        <pc:picChg chg="add mod modCrop">
          <ac:chgData name="Pagatini, Guilherme" userId="4909b3e8-b38d-4433-8efd-6a66b9abd8d7" providerId="ADAL" clId="{5D7C3810-C86E-4467-88D3-CBA6E96972B5}" dt="2022-03-23T12:54:22.129" v="614" actId="1076"/>
          <ac:picMkLst>
            <pc:docMk/>
            <pc:sldMk cId="1138125011" sldId="336"/>
            <ac:picMk id="25" creationId="{4D0C094A-1398-4904-A165-FAEDE3DCEE35}"/>
          </ac:picMkLst>
        </pc:picChg>
      </pc:sldChg>
    </pc:docChg>
  </pc:docChgLst>
  <pc:docChgLst>
    <pc:chgData name="Zhang, Shubo" userId="S::s.zhang6@tue.nl::57fc1406-472c-48ef-8e80-9540136fb710" providerId="AD" clId="Web-{33D6D9C1-9354-4520-8A19-BB4AD2456564}"/>
    <pc:docChg chg="modSld">
      <pc:chgData name="Zhang, Shubo" userId="S::s.zhang6@tue.nl::57fc1406-472c-48ef-8e80-9540136fb710" providerId="AD" clId="Web-{33D6D9C1-9354-4520-8A19-BB4AD2456564}" dt="2022-03-22T08:44:36.467" v="18" actId="20577"/>
      <pc:docMkLst>
        <pc:docMk/>
      </pc:docMkLst>
      <pc:sldChg chg="delSp modSp">
        <pc:chgData name="Zhang, Shubo" userId="S::s.zhang6@tue.nl::57fc1406-472c-48ef-8e80-9540136fb710" providerId="AD" clId="Web-{33D6D9C1-9354-4520-8A19-BB4AD2456564}" dt="2022-03-22T08:44:36.467" v="18" actId="20577"/>
        <pc:sldMkLst>
          <pc:docMk/>
          <pc:sldMk cId="4157627544" sldId="304"/>
        </pc:sldMkLst>
        <pc:spChg chg="ord">
          <ac:chgData name="Zhang, Shubo" userId="S::s.zhang6@tue.nl::57fc1406-472c-48ef-8e80-9540136fb710" providerId="AD" clId="Web-{33D6D9C1-9354-4520-8A19-BB4AD2456564}" dt="2022-03-22T08:40:06.123" v="1"/>
          <ac:spMkLst>
            <pc:docMk/>
            <pc:sldMk cId="4157627544" sldId="304"/>
            <ac:spMk id="44" creationId="{4FEFB2E6-F1B3-46ED-82C7-5528AB0989C8}"/>
          </ac:spMkLst>
        </pc:spChg>
        <pc:spChg chg="mod ord">
          <ac:chgData name="Zhang, Shubo" userId="S::s.zhang6@tue.nl::57fc1406-472c-48ef-8e80-9540136fb710" providerId="AD" clId="Web-{33D6D9C1-9354-4520-8A19-BB4AD2456564}" dt="2022-03-22T08:42:12.459" v="12" actId="20577"/>
          <ac:spMkLst>
            <pc:docMk/>
            <pc:sldMk cId="4157627544" sldId="304"/>
            <ac:spMk id="2199" creationId="{00000000-0000-0000-0000-000000000000}"/>
          </ac:spMkLst>
        </pc:spChg>
        <pc:spChg chg="ord">
          <ac:chgData name="Zhang, Shubo" userId="S::s.zhang6@tue.nl::57fc1406-472c-48ef-8e80-9540136fb710" providerId="AD" clId="Web-{33D6D9C1-9354-4520-8A19-BB4AD2456564}" dt="2022-03-22T08:41:12.408" v="8"/>
          <ac:spMkLst>
            <pc:docMk/>
            <pc:sldMk cId="4157627544" sldId="304"/>
            <ac:spMk id="2200" creationId="{00000000-0000-0000-0000-000000000000}"/>
          </ac:spMkLst>
        </pc:spChg>
        <pc:spChg chg="mod">
          <ac:chgData name="Zhang, Shubo" userId="S::s.zhang6@tue.nl::57fc1406-472c-48ef-8e80-9540136fb710" providerId="AD" clId="Web-{33D6D9C1-9354-4520-8A19-BB4AD2456564}" dt="2022-03-22T08:44:36.467" v="18" actId="20577"/>
          <ac:spMkLst>
            <pc:docMk/>
            <pc:sldMk cId="4157627544" sldId="304"/>
            <ac:spMk id="2201" creationId="{00000000-0000-0000-0000-000000000000}"/>
          </ac:spMkLst>
        </pc:spChg>
        <pc:grpChg chg="del">
          <ac:chgData name="Zhang, Shubo" userId="S::s.zhang6@tue.nl::57fc1406-472c-48ef-8e80-9540136fb710" providerId="AD" clId="Web-{33D6D9C1-9354-4520-8A19-BB4AD2456564}" dt="2022-03-22T08:40:09.060" v="2"/>
          <ac:grpSpMkLst>
            <pc:docMk/>
            <pc:sldMk cId="4157627544" sldId="304"/>
            <ac:grpSpMk id="39" creationId="{10060B95-B6C2-41C3-9362-BE2F32725132}"/>
          </ac:grpSpMkLst>
        </pc:grpChg>
        <pc:grpChg chg="del">
          <ac:chgData name="Zhang, Shubo" userId="S::s.zhang6@tue.nl::57fc1406-472c-48ef-8e80-9540136fb710" providerId="AD" clId="Web-{33D6D9C1-9354-4520-8A19-BB4AD2456564}" dt="2022-03-22T08:41:22.815" v="9"/>
          <ac:grpSpMkLst>
            <pc:docMk/>
            <pc:sldMk cId="4157627544" sldId="304"/>
            <ac:grpSpMk id="2183" creationId="{00000000-0000-0000-0000-000000000000}"/>
          </ac:grpSpMkLst>
        </pc:grpChg>
        <pc:grpChg chg="del">
          <ac:chgData name="Zhang, Shubo" userId="S::s.zhang6@tue.nl::57fc1406-472c-48ef-8e80-9540136fb710" providerId="AD" clId="Web-{33D6D9C1-9354-4520-8A19-BB4AD2456564}" dt="2022-03-22T08:40:46.781" v="6"/>
          <ac:grpSpMkLst>
            <pc:docMk/>
            <pc:sldMk cId="4157627544" sldId="304"/>
            <ac:grpSpMk id="2187" creationId="{00000000-0000-0000-0000-000000000000}"/>
          </ac:grpSpMkLst>
        </pc:grpChg>
        <pc:grpChg chg="del">
          <ac:chgData name="Zhang, Shubo" userId="S::s.zhang6@tue.nl::57fc1406-472c-48ef-8e80-9540136fb710" providerId="AD" clId="Web-{33D6D9C1-9354-4520-8A19-BB4AD2456564}" dt="2022-03-22T08:39:56.419" v="0"/>
          <ac:grpSpMkLst>
            <pc:docMk/>
            <pc:sldMk cId="4157627544" sldId="304"/>
            <ac:grpSpMk id="2191" creationId="{00000000-0000-0000-0000-000000000000}"/>
          </ac:grpSpMkLst>
        </pc:grpChg>
      </pc:sldChg>
    </pc:docChg>
  </pc:docChgLst>
  <pc:docChgLst>
    <pc:chgData name="Azami, Kian" userId="S::k.azami@tue.nl::0565c747-e78c-4ad8-9cd3-25cdbd2311b4" providerId="AD" clId="Web-{D0491FB9-4FD8-410F-9E01-D75B626F31EE}"/>
    <pc:docChg chg="modSld">
      <pc:chgData name="Azami, Kian" userId="S::k.azami@tue.nl::0565c747-e78c-4ad8-9cd3-25cdbd2311b4" providerId="AD" clId="Web-{D0491FB9-4FD8-410F-9E01-D75B626F31EE}" dt="2022-03-22T16:39:35.935" v="23" actId="20577"/>
      <pc:docMkLst>
        <pc:docMk/>
      </pc:docMkLst>
      <pc:sldChg chg="modSp">
        <pc:chgData name="Azami, Kian" userId="S::k.azami@tue.nl::0565c747-e78c-4ad8-9cd3-25cdbd2311b4" providerId="AD" clId="Web-{D0491FB9-4FD8-410F-9E01-D75B626F31EE}" dt="2022-03-22T16:39:35.935" v="23" actId="20577"/>
        <pc:sldMkLst>
          <pc:docMk/>
          <pc:sldMk cId="777146580" sldId="316"/>
        </pc:sldMkLst>
        <pc:spChg chg="mod">
          <ac:chgData name="Azami, Kian" userId="S::k.azami@tue.nl::0565c747-e78c-4ad8-9cd3-25cdbd2311b4" providerId="AD" clId="Web-{D0491FB9-4FD8-410F-9E01-D75B626F31EE}" dt="2022-03-22T16:38:12.386" v="13" actId="20577"/>
          <ac:spMkLst>
            <pc:docMk/>
            <pc:sldMk cId="777146580" sldId="316"/>
            <ac:spMk id="27" creationId="{C83B37D7-76E4-4057-B925-E824857F7D8B}"/>
          </ac:spMkLst>
        </pc:spChg>
        <pc:spChg chg="mod">
          <ac:chgData name="Azami, Kian" userId="S::k.azami@tue.nl::0565c747-e78c-4ad8-9cd3-25cdbd2311b4" providerId="AD" clId="Web-{D0491FB9-4FD8-410F-9E01-D75B626F31EE}" dt="2022-03-22T16:39:35.935" v="23" actId="20577"/>
          <ac:spMkLst>
            <pc:docMk/>
            <pc:sldMk cId="777146580" sldId="316"/>
            <ac:spMk id="28" creationId="{72ED3C06-CAFC-4499-A431-CC40ED419854}"/>
          </ac:spMkLst>
        </pc:spChg>
      </pc:sldChg>
    </pc:docChg>
  </pc:docChgLst>
  <pc:docChgLst>
    <pc:chgData name="Karagöz, Cevahir" userId="S::c.karagoz@tue.nl::991150b0-2904-4db4-8c4b-852c77543393" providerId="AD" clId="Web-{8BD7B11C-CA10-4509-B121-6239D68D36E3}"/>
    <pc:docChg chg="modSld">
      <pc:chgData name="Karagöz, Cevahir" userId="S::c.karagoz@tue.nl::991150b0-2904-4db4-8c4b-852c77543393" providerId="AD" clId="Web-{8BD7B11C-CA10-4509-B121-6239D68D36E3}" dt="2022-03-22T22:10:18.794" v="10" actId="20577"/>
      <pc:docMkLst>
        <pc:docMk/>
      </pc:docMkLst>
      <pc:sldChg chg="modSp">
        <pc:chgData name="Karagöz, Cevahir" userId="S::c.karagoz@tue.nl::991150b0-2904-4db4-8c4b-852c77543393" providerId="AD" clId="Web-{8BD7B11C-CA10-4509-B121-6239D68D36E3}" dt="2022-03-22T22:10:18.794" v="10" actId="20577"/>
        <pc:sldMkLst>
          <pc:docMk/>
          <pc:sldMk cId="3487510448" sldId="306"/>
        </pc:sldMkLst>
        <pc:spChg chg="mod">
          <ac:chgData name="Karagöz, Cevahir" userId="S::c.karagoz@tue.nl::991150b0-2904-4db4-8c4b-852c77543393" providerId="AD" clId="Web-{8BD7B11C-CA10-4509-B121-6239D68D36E3}" dt="2022-03-22T22:10:18.794" v="10" actId="20577"/>
          <ac:spMkLst>
            <pc:docMk/>
            <pc:sldMk cId="3487510448" sldId="306"/>
            <ac:spMk id="21" creationId="{3ECB35A4-7160-476D-8A9F-0C75D7F40297}"/>
          </ac:spMkLst>
        </pc:spChg>
      </pc:sldChg>
    </pc:docChg>
  </pc:docChgLst>
  <pc:docChgLst>
    <pc:chgData name="Padaki, Anup" userId="26f266b0-6161-4404-9beb-95324aabf670" providerId="ADAL" clId="{71BE1342-83BE-4C50-82F5-DB95C0F2AA1F}"/>
    <pc:docChg chg="undo custSel addSld modSld sldOrd">
      <pc:chgData name="Padaki, Anup" userId="26f266b0-6161-4404-9beb-95324aabf670" providerId="ADAL" clId="{71BE1342-83BE-4C50-82F5-DB95C0F2AA1F}" dt="2022-03-22T16:20:04.604" v="92"/>
      <pc:docMkLst>
        <pc:docMk/>
      </pc:docMkLst>
      <pc:sldChg chg="addSp delSp modSp mod">
        <pc:chgData name="Padaki, Anup" userId="26f266b0-6161-4404-9beb-95324aabf670" providerId="ADAL" clId="{71BE1342-83BE-4C50-82F5-DB95C0F2AA1F}" dt="2022-03-22T11:24:17.835" v="24" actId="1076"/>
        <pc:sldMkLst>
          <pc:docMk/>
          <pc:sldMk cId="317077891" sldId="322"/>
        </pc:sldMkLst>
        <pc:picChg chg="del mod">
          <ac:chgData name="Padaki, Anup" userId="26f266b0-6161-4404-9beb-95324aabf670" providerId="ADAL" clId="{71BE1342-83BE-4C50-82F5-DB95C0F2AA1F}" dt="2022-03-22T11:14:51.366" v="10" actId="478"/>
          <ac:picMkLst>
            <pc:docMk/>
            <pc:sldMk cId="317077891" sldId="322"/>
            <ac:picMk id="4" creationId="{D30D98D3-9A9F-4ECC-9EC3-98F3059013EE}"/>
          </ac:picMkLst>
        </pc:picChg>
        <pc:picChg chg="add mod">
          <ac:chgData name="Padaki, Anup" userId="26f266b0-6161-4404-9beb-95324aabf670" providerId="ADAL" clId="{71BE1342-83BE-4C50-82F5-DB95C0F2AA1F}" dt="2022-03-22T11:15:16.460" v="19" actId="14100"/>
          <ac:picMkLst>
            <pc:docMk/>
            <pc:sldMk cId="317077891" sldId="322"/>
            <ac:picMk id="5" creationId="{DEC42D33-1D40-42FC-92C7-437742218197}"/>
          </ac:picMkLst>
        </pc:picChg>
        <pc:picChg chg="del mod">
          <ac:chgData name="Padaki, Anup" userId="26f266b0-6161-4404-9beb-95324aabf670" providerId="ADAL" clId="{71BE1342-83BE-4C50-82F5-DB95C0F2AA1F}" dt="2022-03-21T16:13:21.086" v="2" actId="21"/>
          <ac:picMkLst>
            <pc:docMk/>
            <pc:sldMk cId="317077891" sldId="322"/>
            <ac:picMk id="6" creationId="{6B8E8943-033E-401B-A850-E562EE49D744}"/>
          </ac:picMkLst>
        </pc:picChg>
        <pc:picChg chg="add mod">
          <ac:chgData name="Padaki, Anup" userId="26f266b0-6161-4404-9beb-95324aabf670" providerId="ADAL" clId="{71BE1342-83BE-4C50-82F5-DB95C0F2AA1F}" dt="2022-03-22T11:24:17.835" v="24" actId="1076"/>
          <ac:picMkLst>
            <pc:docMk/>
            <pc:sldMk cId="317077891" sldId="322"/>
            <ac:picMk id="7" creationId="{AFEAB635-146E-456C-8C5B-2B099FB59DE6}"/>
          </ac:picMkLst>
        </pc:picChg>
      </pc:sldChg>
      <pc:sldChg chg="addSp delSp modSp mod">
        <pc:chgData name="Padaki, Anup" userId="26f266b0-6161-4404-9beb-95324aabf670" providerId="ADAL" clId="{71BE1342-83BE-4C50-82F5-DB95C0F2AA1F}" dt="2022-03-22T11:25:37.720" v="45" actId="14100"/>
        <pc:sldMkLst>
          <pc:docMk/>
          <pc:sldMk cId="3394122156" sldId="323"/>
        </pc:sldMkLst>
        <pc:picChg chg="add del mod">
          <ac:chgData name="Padaki, Anup" userId="26f266b0-6161-4404-9beb-95324aabf670" providerId="ADAL" clId="{71BE1342-83BE-4C50-82F5-DB95C0F2AA1F}" dt="2022-03-22T11:13:12.220" v="4" actId="478"/>
          <ac:picMkLst>
            <pc:docMk/>
            <pc:sldMk cId="3394122156" sldId="323"/>
            <ac:picMk id="4" creationId="{FB2FFA71-2556-433D-B737-8C1599C21FC2}"/>
          </ac:picMkLst>
        </pc:picChg>
        <pc:picChg chg="add mod">
          <ac:chgData name="Padaki, Anup" userId="26f266b0-6161-4404-9beb-95324aabf670" providerId="ADAL" clId="{71BE1342-83BE-4C50-82F5-DB95C0F2AA1F}" dt="2022-03-22T11:25:04.085" v="37" actId="14100"/>
          <ac:picMkLst>
            <pc:docMk/>
            <pc:sldMk cId="3394122156" sldId="323"/>
            <ac:picMk id="5" creationId="{DBF0404B-BFC8-4DC2-8479-F41313B07C17}"/>
          </ac:picMkLst>
        </pc:picChg>
        <pc:picChg chg="add mod">
          <ac:chgData name="Padaki, Anup" userId="26f266b0-6161-4404-9beb-95324aabf670" providerId="ADAL" clId="{71BE1342-83BE-4C50-82F5-DB95C0F2AA1F}" dt="2022-03-22T11:25:35.182" v="44" actId="14100"/>
          <ac:picMkLst>
            <pc:docMk/>
            <pc:sldMk cId="3394122156" sldId="323"/>
            <ac:picMk id="7" creationId="{1AA1A6D3-9F0E-4FAE-80B8-2E8D1E411887}"/>
          </ac:picMkLst>
        </pc:picChg>
        <pc:picChg chg="add mod">
          <ac:chgData name="Padaki, Anup" userId="26f266b0-6161-4404-9beb-95324aabf670" providerId="ADAL" clId="{71BE1342-83BE-4C50-82F5-DB95C0F2AA1F}" dt="2022-03-22T11:25:37.720" v="45" actId="14100"/>
          <ac:picMkLst>
            <pc:docMk/>
            <pc:sldMk cId="3394122156" sldId="323"/>
            <ac:picMk id="9" creationId="{20C7567D-2FBD-4B9A-8B3C-28F26391C7B6}"/>
          </ac:picMkLst>
        </pc:picChg>
      </pc:sldChg>
      <pc:sldChg chg="addSp delSp modSp new mod">
        <pc:chgData name="Padaki, Anup" userId="26f266b0-6161-4404-9beb-95324aabf670" providerId="ADAL" clId="{71BE1342-83BE-4C50-82F5-DB95C0F2AA1F}" dt="2022-03-22T16:07:01.261" v="90" actId="478"/>
        <pc:sldMkLst>
          <pc:docMk/>
          <pc:sldMk cId="3629360404" sldId="327"/>
        </pc:sldMkLst>
        <pc:spChg chg="mod">
          <ac:chgData name="Padaki, Anup" userId="26f266b0-6161-4404-9beb-95324aabf670" providerId="ADAL" clId="{71BE1342-83BE-4C50-82F5-DB95C0F2AA1F}" dt="2022-03-22T16:06:41.193" v="85" actId="20577"/>
          <ac:spMkLst>
            <pc:docMk/>
            <pc:sldMk cId="3629360404" sldId="327"/>
            <ac:spMk id="2" creationId="{CEF18BF6-07D4-4E76-8703-1B0E1373FA9F}"/>
          </ac:spMkLst>
        </pc:spChg>
        <pc:spChg chg="del">
          <ac:chgData name="Padaki, Anup" userId="26f266b0-6161-4404-9beb-95324aabf670" providerId="ADAL" clId="{71BE1342-83BE-4C50-82F5-DB95C0F2AA1F}" dt="2022-03-22T16:06:51.354" v="86" actId="478"/>
          <ac:spMkLst>
            <pc:docMk/>
            <pc:sldMk cId="3629360404" sldId="327"/>
            <ac:spMk id="4" creationId="{95AAD8C3-5103-499B-8CE3-5C9CA29B9CEF}"/>
          </ac:spMkLst>
        </pc:spChg>
        <pc:spChg chg="del">
          <ac:chgData name="Padaki, Anup" userId="26f266b0-6161-4404-9beb-95324aabf670" providerId="ADAL" clId="{71BE1342-83BE-4C50-82F5-DB95C0F2AA1F}" dt="2022-03-22T16:06:59.084" v="89" actId="478"/>
          <ac:spMkLst>
            <pc:docMk/>
            <pc:sldMk cId="3629360404" sldId="327"/>
            <ac:spMk id="5" creationId="{EC7A38EC-52C2-465D-84D9-5767F3634295}"/>
          </ac:spMkLst>
        </pc:spChg>
        <pc:spChg chg="del mod">
          <ac:chgData name="Padaki, Anup" userId="26f266b0-6161-4404-9beb-95324aabf670" providerId="ADAL" clId="{71BE1342-83BE-4C50-82F5-DB95C0F2AA1F}" dt="2022-03-22T16:06:53.301" v="88" actId="478"/>
          <ac:spMkLst>
            <pc:docMk/>
            <pc:sldMk cId="3629360404" sldId="327"/>
            <ac:spMk id="7" creationId="{64163E27-0925-4B5B-819D-EA235F4DB8EC}"/>
          </ac:spMkLst>
        </pc:spChg>
        <pc:spChg chg="del">
          <ac:chgData name="Padaki, Anup" userId="26f266b0-6161-4404-9beb-95324aabf670" providerId="ADAL" clId="{71BE1342-83BE-4C50-82F5-DB95C0F2AA1F}" dt="2022-03-22T16:07:01.261" v="90" actId="478"/>
          <ac:spMkLst>
            <pc:docMk/>
            <pc:sldMk cId="3629360404" sldId="327"/>
            <ac:spMk id="8" creationId="{377689E5-A8AD-48B9-9132-34B9B9EF6B37}"/>
          </ac:spMkLst>
        </pc:spChg>
        <pc:spChg chg="add del">
          <ac:chgData name="Padaki, Anup" userId="26f266b0-6161-4404-9beb-95324aabf670" providerId="ADAL" clId="{71BE1342-83BE-4C50-82F5-DB95C0F2AA1F}" dt="2022-03-22T16:06:04.923" v="55" actId="22"/>
          <ac:spMkLst>
            <pc:docMk/>
            <pc:sldMk cId="3629360404" sldId="327"/>
            <ac:spMk id="12" creationId="{BBF77882-09DF-4C58-9765-4C8314BA0420}"/>
          </ac:spMkLst>
        </pc:spChg>
        <pc:picChg chg="add del mod">
          <ac:chgData name="Padaki, Anup" userId="26f266b0-6161-4404-9beb-95324aabf670" providerId="ADAL" clId="{71BE1342-83BE-4C50-82F5-DB95C0F2AA1F}" dt="2022-03-22T16:06:01.890" v="53" actId="478"/>
          <ac:picMkLst>
            <pc:docMk/>
            <pc:sldMk cId="3629360404" sldId="327"/>
            <ac:picMk id="10" creationId="{CC74371A-FF6B-485E-BDAE-D89ADB6C8455}"/>
          </ac:picMkLst>
        </pc:picChg>
        <pc:picChg chg="add mod modCrop">
          <ac:chgData name="Padaki, Anup" userId="26f266b0-6161-4404-9beb-95324aabf670" providerId="ADAL" clId="{71BE1342-83BE-4C50-82F5-DB95C0F2AA1F}" dt="2022-03-22T16:06:27.413" v="61" actId="1076"/>
          <ac:picMkLst>
            <pc:docMk/>
            <pc:sldMk cId="3629360404" sldId="327"/>
            <ac:picMk id="14" creationId="{CBF9F9D0-E41C-467E-B3DA-06BEA3A0F091}"/>
          </ac:picMkLst>
        </pc:picChg>
      </pc:sldChg>
      <pc:sldChg chg="ord">
        <pc:chgData name="Padaki, Anup" userId="26f266b0-6161-4404-9beb-95324aabf670" providerId="ADAL" clId="{71BE1342-83BE-4C50-82F5-DB95C0F2AA1F}" dt="2022-03-22T16:20:04.604" v="92"/>
        <pc:sldMkLst>
          <pc:docMk/>
          <pc:sldMk cId="1695457254" sldId="328"/>
        </pc:sldMkLst>
      </pc:sldChg>
    </pc:docChg>
  </pc:docChgLst>
  <pc:docChgLst>
    <pc:chgData name="Baubekova, Marzhan" userId="S::m.baubekova@tue.nl::e7fb5dcc-32b3-4054-b348-612d854fdb6d" providerId="AD" clId="Web-{D53D4827-CE0E-4790-8418-720164A251A8}"/>
    <pc:docChg chg="modSld">
      <pc:chgData name="Baubekova, Marzhan" userId="S::m.baubekova@tue.nl::e7fb5dcc-32b3-4054-b348-612d854fdb6d" providerId="AD" clId="Web-{D53D4827-CE0E-4790-8418-720164A251A8}" dt="2022-03-22T16:45:24.001" v="56"/>
      <pc:docMkLst>
        <pc:docMk/>
      </pc:docMkLst>
      <pc:sldChg chg="modNotes">
        <pc:chgData name="Baubekova, Marzhan" userId="S::m.baubekova@tue.nl::e7fb5dcc-32b3-4054-b348-612d854fdb6d" providerId="AD" clId="Web-{D53D4827-CE0E-4790-8418-720164A251A8}" dt="2022-03-22T16:45:24.001" v="56"/>
        <pc:sldMkLst>
          <pc:docMk/>
          <pc:sldMk cId="317077891" sldId="322"/>
        </pc:sldMkLst>
      </pc:sldChg>
    </pc:docChg>
  </pc:docChgLst>
  <pc:docChgLst>
    <pc:chgData name="Zhang, Shubo" userId="57fc1406-472c-48ef-8e80-9540136fb710" providerId="ADAL" clId="{CAF3ED65-2745-4D11-B01F-330619FADF7E}"/>
    <pc:docChg chg="undo custSel modSld sldOrd addMainMaster modMainMaster">
      <pc:chgData name="Zhang, Shubo" userId="57fc1406-472c-48ef-8e80-9540136fb710" providerId="ADAL" clId="{CAF3ED65-2745-4D11-B01F-330619FADF7E}" dt="2022-03-23T13:03:26.578" v="1474"/>
      <pc:docMkLst>
        <pc:docMk/>
      </pc:docMkLst>
      <pc:sldChg chg="addSp delSp modSp mod">
        <pc:chgData name="Zhang, Shubo" userId="57fc1406-472c-48ef-8e80-9540136fb710" providerId="ADAL" clId="{CAF3ED65-2745-4D11-B01F-330619FADF7E}" dt="2022-03-23T13:01:40.540" v="1309"/>
        <pc:sldMkLst>
          <pc:docMk/>
          <pc:sldMk cId="0" sldId="256"/>
        </pc:sldMkLst>
        <pc:spChg chg="add del mod">
          <ac:chgData name="Zhang, Shubo" userId="57fc1406-472c-48ef-8e80-9540136fb710" providerId="ADAL" clId="{CAF3ED65-2745-4D11-B01F-330619FADF7E}" dt="2022-03-23T13:01:40.540" v="1309"/>
          <ac:spMkLst>
            <pc:docMk/>
            <pc:sldMk cId="0" sldId="256"/>
            <ac:spMk id="2" creationId="{400632BD-7FED-4465-AC82-2EF432DDB6D7}"/>
          </ac:spMkLst>
        </pc:spChg>
        <pc:spChg chg="add del mod">
          <ac:chgData name="Zhang, Shubo" userId="57fc1406-472c-48ef-8e80-9540136fb710" providerId="ADAL" clId="{CAF3ED65-2745-4D11-B01F-330619FADF7E}" dt="2022-03-23T12:39:13.414" v="985"/>
          <ac:spMkLst>
            <pc:docMk/>
            <pc:sldMk cId="0" sldId="256"/>
            <ac:spMk id="2" creationId="{519E70EA-3164-4E45-A03A-EB0D1CBE52C0}"/>
          </ac:spMkLst>
        </pc:spChg>
        <pc:spChg chg="add del mod">
          <ac:chgData name="Zhang, Shubo" userId="57fc1406-472c-48ef-8e80-9540136fb710" providerId="ADAL" clId="{CAF3ED65-2745-4D11-B01F-330619FADF7E}" dt="2022-03-23T08:16:38.637" v="698"/>
          <ac:spMkLst>
            <pc:docMk/>
            <pc:sldMk cId="0" sldId="256"/>
            <ac:spMk id="2" creationId="{61519017-7B5B-4B42-A94C-ED2C88F020B9}"/>
          </ac:spMkLst>
        </pc:spChg>
        <pc:spChg chg="add del mod">
          <ac:chgData name="Zhang, Shubo" userId="57fc1406-472c-48ef-8e80-9540136fb710" providerId="ADAL" clId="{CAF3ED65-2745-4D11-B01F-330619FADF7E}" dt="2022-03-22T19:27:59.227" v="288"/>
          <ac:spMkLst>
            <pc:docMk/>
            <pc:sldMk cId="0" sldId="256"/>
            <ac:spMk id="2" creationId="{98EE23A7-7DD5-40DF-A1A0-D5EBD644EAF7}"/>
          </ac:spMkLst>
        </pc:spChg>
        <pc:spChg chg="add del mod">
          <ac:chgData name="Zhang, Shubo" userId="57fc1406-472c-48ef-8e80-9540136fb710" providerId="ADAL" clId="{CAF3ED65-2745-4D11-B01F-330619FADF7E}" dt="2022-03-23T09:26:57.395" v="836"/>
          <ac:spMkLst>
            <pc:docMk/>
            <pc:sldMk cId="0" sldId="256"/>
            <ac:spMk id="3" creationId="{14EABE62-7E03-49F6-A1ED-54FC540CDB28}"/>
          </ac:spMkLst>
        </pc:spChg>
        <pc:spChg chg="add del mod">
          <ac:chgData name="Zhang, Shubo" userId="57fc1406-472c-48ef-8e80-9540136fb710" providerId="ADAL" clId="{CAF3ED65-2745-4D11-B01F-330619FADF7E}" dt="2022-03-23T12:39:15.796" v="1144"/>
          <ac:spMkLst>
            <pc:docMk/>
            <pc:sldMk cId="0" sldId="256"/>
            <ac:spMk id="3" creationId="{8E103642-8C17-4AE2-B9B3-B1EF4C71E397}"/>
          </ac:spMkLst>
        </pc:spChg>
        <pc:spChg chg="add del mod">
          <ac:chgData name="Zhang, Shubo" userId="57fc1406-472c-48ef-8e80-9540136fb710" providerId="ADAL" clId="{CAF3ED65-2745-4D11-B01F-330619FADF7E}" dt="2022-03-22T19:30:35.320" v="500"/>
          <ac:spMkLst>
            <pc:docMk/>
            <pc:sldMk cId="0" sldId="256"/>
            <ac:spMk id="3" creationId="{EBFDB51F-FE44-43D5-BA75-93678BEEE397}"/>
          </ac:spMkLst>
        </pc:spChg>
      </pc:sldChg>
      <pc:sldChg chg="addSp modSp mod">
        <pc:chgData name="Zhang, Shubo" userId="57fc1406-472c-48ef-8e80-9540136fb710" providerId="ADAL" clId="{CAF3ED65-2745-4D11-B01F-330619FADF7E}" dt="2022-03-23T13:01:40.549" v="1319"/>
        <pc:sldMkLst>
          <pc:docMk/>
          <pc:sldMk cId="0" sldId="258"/>
        </pc:sldMkLst>
        <pc:spChg chg="mod">
          <ac:chgData name="Zhang, Shubo" userId="57fc1406-472c-48ef-8e80-9540136fb710" providerId="ADAL" clId="{CAF3ED65-2745-4D11-B01F-330619FADF7E}" dt="2022-03-22T19:34:49.524" v="634" actId="1076"/>
          <ac:spMkLst>
            <pc:docMk/>
            <pc:sldMk cId="0" sldId="258"/>
            <ac:spMk id="2" creationId="{8359CA3E-AA10-4AD5-B16A-7F20E50EDAE5}"/>
          </ac:spMkLst>
        </pc:spChg>
        <pc:spChg chg="add mod">
          <ac:chgData name="Zhang, Shubo" userId="57fc1406-472c-48ef-8e80-9540136fb710" providerId="ADAL" clId="{CAF3ED65-2745-4D11-B01F-330619FADF7E}" dt="2022-03-23T13:01:40.549" v="1319"/>
          <ac:spMkLst>
            <pc:docMk/>
            <pc:sldMk cId="0" sldId="258"/>
            <ac:spMk id="3" creationId="{BCB10317-AE51-439F-AE72-F78236D31A9E}"/>
          </ac:spMkLst>
        </pc:spChg>
        <pc:picChg chg="mod">
          <ac:chgData name="Zhang, Shubo" userId="57fc1406-472c-48ef-8e80-9540136fb710" providerId="ADAL" clId="{CAF3ED65-2745-4D11-B01F-330619FADF7E}" dt="2022-03-22T15:47:43.613" v="1" actId="1076"/>
          <ac:picMkLst>
            <pc:docMk/>
            <pc:sldMk cId="0" sldId="258"/>
            <ac:picMk id="257" creationId="{A2A67DDF-913C-4EA8-A9F4-C897D9171F71}"/>
          </ac:picMkLst>
        </pc:picChg>
      </pc:sldChg>
      <pc:sldChg chg="addSp modSp mod">
        <pc:chgData name="Zhang, Shubo" userId="57fc1406-472c-48ef-8e80-9540136fb710" providerId="ADAL" clId="{CAF3ED65-2745-4D11-B01F-330619FADF7E}" dt="2022-03-23T13:01:40.554" v="1324"/>
        <pc:sldMkLst>
          <pc:docMk/>
          <pc:sldMk cId="0" sldId="259"/>
        </pc:sldMkLst>
        <pc:spChg chg="add mod">
          <ac:chgData name="Zhang, Shubo" userId="57fc1406-472c-48ef-8e80-9540136fb710" providerId="ADAL" clId="{CAF3ED65-2745-4D11-B01F-330619FADF7E}" dt="2022-03-23T13:01:40.554" v="1324"/>
          <ac:spMkLst>
            <pc:docMk/>
            <pc:sldMk cId="0" sldId="259"/>
            <ac:spMk id="3" creationId="{2B3970CA-D8B9-4DB4-9949-40836BE540F1}"/>
          </ac:spMkLst>
        </pc:spChg>
      </pc:sldChg>
      <pc:sldChg chg="addSp modSp mod">
        <pc:chgData name="Zhang, Shubo" userId="57fc1406-472c-48ef-8e80-9540136fb710" providerId="ADAL" clId="{CAF3ED65-2745-4D11-B01F-330619FADF7E}" dt="2022-03-23T13:01:40.559" v="1329"/>
        <pc:sldMkLst>
          <pc:docMk/>
          <pc:sldMk cId="0" sldId="260"/>
        </pc:sldMkLst>
        <pc:spChg chg="add mod">
          <ac:chgData name="Zhang, Shubo" userId="57fc1406-472c-48ef-8e80-9540136fb710" providerId="ADAL" clId="{CAF3ED65-2745-4D11-B01F-330619FADF7E}" dt="2022-03-23T13:01:40.559" v="1329"/>
          <ac:spMkLst>
            <pc:docMk/>
            <pc:sldMk cId="0" sldId="260"/>
            <ac:spMk id="3" creationId="{236A5A49-4456-428C-B1A9-7EB48B3536DD}"/>
          </ac:spMkLst>
        </pc:spChg>
      </pc:sldChg>
      <pc:sldChg chg="addSp modSp mod">
        <pc:chgData name="Zhang, Shubo" userId="57fc1406-472c-48ef-8e80-9540136fb710" providerId="ADAL" clId="{CAF3ED65-2745-4D11-B01F-330619FADF7E}" dt="2022-03-23T13:01:40.563" v="1334"/>
        <pc:sldMkLst>
          <pc:docMk/>
          <pc:sldMk cId="0" sldId="261"/>
        </pc:sldMkLst>
        <pc:spChg chg="mod">
          <ac:chgData name="Zhang, Shubo" userId="57fc1406-472c-48ef-8e80-9540136fb710" providerId="ADAL" clId="{CAF3ED65-2745-4D11-B01F-330619FADF7E}" dt="2022-03-22T19:35:10.697" v="636" actId="1076"/>
          <ac:spMkLst>
            <pc:docMk/>
            <pc:sldMk cId="0" sldId="261"/>
            <ac:spMk id="2" creationId="{2D6AA653-8CF6-445E-B382-61A09F8366BF}"/>
          </ac:spMkLst>
        </pc:spChg>
        <pc:spChg chg="add mod">
          <ac:chgData name="Zhang, Shubo" userId="57fc1406-472c-48ef-8e80-9540136fb710" providerId="ADAL" clId="{CAF3ED65-2745-4D11-B01F-330619FADF7E}" dt="2022-03-23T13:01:40.563" v="1334"/>
          <ac:spMkLst>
            <pc:docMk/>
            <pc:sldMk cId="0" sldId="261"/>
            <ac:spMk id="3" creationId="{808B5DFB-E8A3-43A0-A0EC-CF98A0A7B159}"/>
          </ac:spMkLst>
        </pc:spChg>
      </pc:sldChg>
      <pc:sldChg chg="addSp modSp mod">
        <pc:chgData name="Zhang, Shubo" userId="57fc1406-472c-48ef-8e80-9540136fb710" providerId="ADAL" clId="{CAF3ED65-2745-4D11-B01F-330619FADF7E}" dt="2022-03-23T13:01:40.572" v="1344"/>
        <pc:sldMkLst>
          <pc:docMk/>
          <pc:sldMk cId="4157627544" sldId="304"/>
        </pc:sldMkLst>
        <pc:spChg chg="add mod">
          <ac:chgData name="Zhang, Shubo" userId="57fc1406-472c-48ef-8e80-9540136fb710" providerId="ADAL" clId="{CAF3ED65-2745-4D11-B01F-330619FADF7E}" dt="2022-03-23T13:01:40.572" v="1344"/>
          <ac:spMkLst>
            <pc:docMk/>
            <pc:sldMk cId="4157627544" sldId="304"/>
            <ac:spMk id="3" creationId="{421491A6-BC11-48D0-9874-C4E4951CCAAB}"/>
          </ac:spMkLst>
        </pc:spChg>
      </pc:sldChg>
      <pc:sldChg chg="addSp modSp mod">
        <pc:chgData name="Zhang, Shubo" userId="57fc1406-472c-48ef-8e80-9540136fb710" providerId="ADAL" clId="{CAF3ED65-2745-4D11-B01F-330619FADF7E}" dt="2022-03-23T13:01:40.576" v="1349"/>
        <pc:sldMkLst>
          <pc:docMk/>
          <pc:sldMk cId="3487510448" sldId="306"/>
        </pc:sldMkLst>
        <pc:spChg chg="add mod">
          <ac:chgData name="Zhang, Shubo" userId="57fc1406-472c-48ef-8e80-9540136fb710" providerId="ADAL" clId="{CAF3ED65-2745-4D11-B01F-330619FADF7E}" dt="2022-03-23T13:01:40.576" v="1349"/>
          <ac:spMkLst>
            <pc:docMk/>
            <pc:sldMk cId="3487510448" sldId="306"/>
            <ac:spMk id="4" creationId="{5AC37EC6-68F2-487C-A3A0-D65B57F389E9}"/>
          </ac:spMkLst>
        </pc:spChg>
      </pc:sldChg>
      <pc:sldChg chg="addSp delSp modSp mod">
        <pc:chgData name="Zhang, Shubo" userId="57fc1406-472c-48ef-8e80-9540136fb710" providerId="ADAL" clId="{CAF3ED65-2745-4D11-B01F-330619FADF7E}" dt="2022-03-23T13:01:40.640" v="1461"/>
        <pc:sldMkLst>
          <pc:docMk/>
          <pc:sldMk cId="3343268886" sldId="308"/>
        </pc:sldMkLst>
        <pc:spChg chg="add del mod">
          <ac:chgData name="Zhang, Shubo" userId="57fc1406-472c-48ef-8e80-9540136fb710" providerId="ADAL" clId="{CAF3ED65-2745-4D11-B01F-330619FADF7E}" dt="2022-03-23T13:01:40.640" v="1461"/>
          <ac:spMkLst>
            <pc:docMk/>
            <pc:sldMk cId="3343268886" sldId="308"/>
            <ac:spMk id="3" creationId="{30BB7068-58C9-4D62-94AB-A42FBBB0B657}"/>
          </ac:spMkLst>
        </pc:spChg>
        <pc:spChg chg="add del mod">
          <ac:chgData name="Zhang, Shubo" userId="57fc1406-472c-48ef-8e80-9540136fb710" providerId="ADAL" clId="{CAF3ED65-2745-4D11-B01F-330619FADF7E}" dt="2022-03-22T19:27:59.270" v="481"/>
          <ac:spMkLst>
            <pc:docMk/>
            <pc:sldMk cId="3343268886" sldId="308"/>
            <ac:spMk id="3" creationId="{37BE839A-73A7-4911-92BD-8B038024D1FB}"/>
          </ac:spMkLst>
        </pc:spChg>
        <pc:spChg chg="add del mod">
          <ac:chgData name="Zhang, Shubo" userId="57fc1406-472c-48ef-8e80-9540136fb710" providerId="ADAL" clId="{CAF3ED65-2745-4D11-B01F-330619FADF7E}" dt="2022-03-23T08:16:38.660" v="827"/>
          <ac:spMkLst>
            <pc:docMk/>
            <pc:sldMk cId="3343268886" sldId="308"/>
            <ac:spMk id="3" creationId="{381235A4-8756-404E-B3E0-254F2B1B3523}"/>
          </ac:spMkLst>
        </pc:spChg>
        <pc:spChg chg="add del mod">
          <ac:chgData name="Zhang, Shubo" userId="57fc1406-472c-48ef-8e80-9540136fb710" providerId="ADAL" clId="{CAF3ED65-2745-4D11-B01F-330619FADF7E}" dt="2022-03-23T12:39:13.447" v="1129"/>
          <ac:spMkLst>
            <pc:docMk/>
            <pc:sldMk cId="3343268886" sldId="308"/>
            <ac:spMk id="3" creationId="{76939FEC-D440-4DFD-9133-B302660F3B54}"/>
          </ac:spMkLst>
        </pc:spChg>
        <pc:spChg chg="add del mod">
          <ac:chgData name="Zhang, Shubo" userId="57fc1406-472c-48ef-8e80-9540136fb710" providerId="ADAL" clId="{CAF3ED65-2745-4D11-B01F-330619FADF7E}" dt="2022-03-23T12:39:15.814" v="1291"/>
          <ac:spMkLst>
            <pc:docMk/>
            <pc:sldMk cId="3343268886" sldId="308"/>
            <ac:spMk id="4" creationId="{76A80379-F55F-44BE-AE4D-6436E89A2153}"/>
          </ac:spMkLst>
        </pc:spChg>
        <pc:spChg chg="add del mod">
          <ac:chgData name="Zhang, Shubo" userId="57fc1406-472c-48ef-8e80-9540136fb710" providerId="ADAL" clId="{CAF3ED65-2745-4D11-B01F-330619FADF7E}" dt="2022-03-23T09:26:57.500" v="976"/>
          <ac:spMkLst>
            <pc:docMk/>
            <pc:sldMk cId="3343268886" sldId="308"/>
            <ac:spMk id="4" creationId="{8585FB14-8265-4CE0-8A35-A5636357D70F}"/>
          </ac:spMkLst>
        </pc:spChg>
        <pc:spChg chg="add del mod">
          <ac:chgData name="Zhang, Shubo" userId="57fc1406-472c-48ef-8e80-9540136fb710" providerId="ADAL" clId="{CAF3ED65-2745-4D11-B01F-330619FADF7E}" dt="2022-03-22T19:30:35.352" v="629"/>
          <ac:spMkLst>
            <pc:docMk/>
            <pc:sldMk cId="3343268886" sldId="308"/>
            <ac:spMk id="4" creationId="{A6B16AF7-FA14-42A0-B57A-90711C215482}"/>
          </ac:spMkLst>
        </pc:spChg>
      </pc:sldChg>
      <pc:sldChg chg="addSp delSp modSp mod">
        <pc:chgData name="Zhang, Shubo" userId="57fc1406-472c-48ef-8e80-9540136fb710" providerId="ADAL" clId="{CAF3ED65-2745-4D11-B01F-330619FADF7E}" dt="2022-03-23T13:01:40.633" v="1434"/>
        <pc:sldMkLst>
          <pc:docMk/>
          <pc:sldMk cId="2892080962" sldId="310"/>
        </pc:sldMkLst>
        <pc:spChg chg="del">
          <ac:chgData name="Zhang, Shubo" userId="57fc1406-472c-48ef-8e80-9540136fb710" providerId="ADAL" clId="{CAF3ED65-2745-4D11-B01F-330619FADF7E}" dt="2022-03-22T19:31:05.494" v="630" actId="478"/>
          <ac:spMkLst>
            <pc:docMk/>
            <pc:sldMk cId="2892080962" sldId="310"/>
            <ac:spMk id="2" creationId="{2995B7F0-1B38-4C83-9E2F-A207592CAF40}"/>
          </ac:spMkLst>
        </pc:spChg>
        <pc:spChg chg="add mod">
          <ac:chgData name="Zhang, Shubo" userId="57fc1406-472c-48ef-8e80-9540136fb710" providerId="ADAL" clId="{CAF3ED65-2745-4D11-B01F-330619FADF7E}" dt="2022-03-23T13:01:40.633" v="1434"/>
          <ac:spMkLst>
            <pc:docMk/>
            <pc:sldMk cId="2892080962" sldId="310"/>
            <ac:spMk id="3" creationId="{AB62E4BD-8457-4110-834C-1253DD1A1678}"/>
          </ac:spMkLst>
        </pc:spChg>
      </pc:sldChg>
      <pc:sldChg chg="addSp modSp mod">
        <pc:chgData name="Zhang, Shubo" userId="57fc1406-472c-48ef-8e80-9540136fb710" providerId="ADAL" clId="{CAF3ED65-2745-4D11-B01F-330619FADF7E}" dt="2022-03-23T13:01:40.601" v="1379"/>
        <pc:sldMkLst>
          <pc:docMk/>
          <pc:sldMk cId="1623093538" sldId="312"/>
        </pc:sldMkLst>
        <pc:spChg chg="add mod">
          <ac:chgData name="Zhang, Shubo" userId="57fc1406-472c-48ef-8e80-9540136fb710" providerId="ADAL" clId="{CAF3ED65-2745-4D11-B01F-330619FADF7E}" dt="2022-03-23T13:01:40.601" v="1379"/>
          <ac:spMkLst>
            <pc:docMk/>
            <pc:sldMk cId="1623093538" sldId="312"/>
            <ac:spMk id="3" creationId="{1048C4B5-FA3F-4A48-962D-896608BC073A}"/>
          </ac:spMkLst>
        </pc:spChg>
      </pc:sldChg>
      <pc:sldChg chg="addSp modSp mod">
        <pc:chgData name="Zhang, Shubo" userId="57fc1406-472c-48ef-8e80-9540136fb710" providerId="ADAL" clId="{CAF3ED65-2745-4D11-B01F-330619FADF7E}" dt="2022-03-23T13:01:40.567" v="1339"/>
        <pc:sldMkLst>
          <pc:docMk/>
          <pc:sldMk cId="2818239734" sldId="313"/>
        </pc:sldMkLst>
        <pc:spChg chg="ord">
          <ac:chgData name="Zhang, Shubo" userId="57fc1406-472c-48ef-8e80-9540136fb710" providerId="ADAL" clId="{CAF3ED65-2745-4D11-B01F-330619FADF7E}" dt="2022-03-22T19:25:10.651" v="235" actId="166"/>
          <ac:spMkLst>
            <pc:docMk/>
            <pc:sldMk cId="2818239734" sldId="313"/>
            <ac:spMk id="2" creationId="{2F34C431-31D4-4F4C-9CFF-F14582122657}"/>
          </ac:spMkLst>
        </pc:spChg>
        <pc:spChg chg="add mod">
          <ac:chgData name="Zhang, Shubo" userId="57fc1406-472c-48ef-8e80-9540136fb710" providerId="ADAL" clId="{CAF3ED65-2745-4D11-B01F-330619FADF7E}" dt="2022-03-23T13:01:40.567" v="1339"/>
          <ac:spMkLst>
            <pc:docMk/>
            <pc:sldMk cId="2818239734" sldId="313"/>
            <ac:spMk id="3" creationId="{FB9DB5EA-9C91-4A30-8ED7-81F6D0E0242C}"/>
          </ac:spMkLst>
        </pc:spChg>
        <pc:picChg chg="mod ord modCrop">
          <ac:chgData name="Zhang, Shubo" userId="57fc1406-472c-48ef-8e80-9540136fb710" providerId="ADAL" clId="{CAF3ED65-2745-4D11-B01F-330619FADF7E}" dt="2022-03-22T19:40:44.934" v="646" actId="732"/>
          <ac:picMkLst>
            <pc:docMk/>
            <pc:sldMk cId="2818239734" sldId="313"/>
            <ac:picMk id="46" creationId="{626C8AC6-DF81-4FA7-967F-811EC7E7E226}"/>
          </ac:picMkLst>
        </pc:picChg>
      </pc:sldChg>
      <pc:sldChg chg="addSp modSp mod">
        <pc:chgData name="Zhang, Shubo" userId="57fc1406-472c-48ef-8e80-9540136fb710" providerId="ADAL" clId="{CAF3ED65-2745-4D11-B01F-330619FADF7E}" dt="2022-03-23T13:01:40.627" v="1419"/>
        <pc:sldMkLst>
          <pc:docMk/>
          <pc:sldMk cId="3157561329" sldId="315"/>
        </pc:sldMkLst>
        <pc:spChg chg="add mod">
          <ac:chgData name="Zhang, Shubo" userId="57fc1406-472c-48ef-8e80-9540136fb710" providerId="ADAL" clId="{CAF3ED65-2745-4D11-B01F-330619FADF7E}" dt="2022-03-23T13:01:40.627" v="1419"/>
          <ac:spMkLst>
            <pc:docMk/>
            <pc:sldMk cId="3157561329" sldId="315"/>
            <ac:spMk id="3" creationId="{192595BD-6FAE-4291-83EF-42E1C3D3CEE1}"/>
          </ac:spMkLst>
        </pc:spChg>
      </pc:sldChg>
      <pc:sldChg chg="addSp modSp mod">
        <pc:chgData name="Zhang, Shubo" userId="57fc1406-472c-48ef-8e80-9540136fb710" providerId="ADAL" clId="{CAF3ED65-2745-4D11-B01F-330619FADF7E}" dt="2022-03-23T13:01:40.629" v="1424"/>
        <pc:sldMkLst>
          <pc:docMk/>
          <pc:sldMk cId="777146580" sldId="316"/>
        </pc:sldMkLst>
        <pc:spChg chg="add mod">
          <ac:chgData name="Zhang, Shubo" userId="57fc1406-472c-48ef-8e80-9540136fb710" providerId="ADAL" clId="{CAF3ED65-2745-4D11-B01F-330619FADF7E}" dt="2022-03-23T13:01:40.629" v="1424"/>
          <ac:spMkLst>
            <pc:docMk/>
            <pc:sldMk cId="777146580" sldId="316"/>
            <ac:spMk id="6" creationId="{5248A493-560B-40DE-9847-654A57BDACFC}"/>
          </ac:spMkLst>
        </pc:spChg>
      </pc:sldChg>
      <pc:sldChg chg="addSp modSp mod ord">
        <pc:chgData name="Zhang, Shubo" userId="57fc1406-472c-48ef-8e80-9540136fb710" providerId="ADAL" clId="{CAF3ED65-2745-4D11-B01F-330619FADF7E}" dt="2022-03-23T13:03:26.578" v="1474"/>
        <pc:sldMkLst>
          <pc:docMk/>
          <pc:sldMk cId="1946901206" sldId="317"/>
        </pc:sldMkLst>
        <pc:spChg chg="mod">
          <ac:chgData name="Zhang, Shubo" userId="57fc1406-472c-48ef-8e80-9540136fb710" providerId="ADAL" clId="{CAF3ED65-2745-4D11-B01F-330619FADF7E}" dt="2022-03-22T19:42:23.226" v="659" actId="1036"/>
          <ac:spMkLst>
            <pc:docMk/>
            <pc:sldMk cId="1946901206" sldId="317"/>
            <ac:spMk id="2" creationId="{384EB73D-1B5A-4DD8-899D-3DCA7F2D4BBF}"/>
          </ac:spMkLst>
        </pc:spChg>
        <pc:spChg chg="add mod">
          <ac:chgData name="Zhang, Shubo" userId="57fc1406-472c-48ef-8e80-9540136fb710" providerId="ADAL" clId="{CAF3ED65-2745-4D11-B01F-330619FADF7E}" dt="2022-03-23T13:01:40.580" v="1354"/>
          <ac:spMkLst>
            <pc:docMk/>
            <pc:sldMk cId="1946901206" sldId="317"/>
            <ac:spMk id="3" creationId="{0CA389AA-DB39-4041-A9FA-9CFDED8CC1F1}"/>
          </ac:spMkLst>
        </pc:spChg>
        <pc:spChg chg="mod">
          <ac:chgData name="Zhang, Shubo" userId="57fc1406-472c-48ef-8e80-9540136fb710" providerId="ADAL" clId="{CAF3ED65-2745-4D11-B01F-330619FADF7E}" dt="2022-03-22T19:42:15.746" v="654" actId="1035"/>
          <ac:spMkLst>
            <pc:docMk/>
            <pc:sldMk cId="1946901206" sldId="317"/>
            <ac:spMk id="28" creationId="{0948B5C1-2446-4FDC-BAF1-E2857C453021}"/>
          </ac:spMkLst>
        </pc:spChg>
        <pc:spChg chg="mod">
          <ac:chgData name="Zhang, Shubo" userId="57fc1406-472c-48ef-8e80-9540136fb710" providerId="ADAL" clId="{CAF3ED65-2745-4D11-B01F-330619FADF7E}" dt="2022-03-22T19:42:32.082" v="661" actId="1036"/>
          <ac:spMkLst>
            <pc:docMk/>
            <pc:sldMk cId="1946901206" sldId="317"/>
            <ac:spMk id="29" creationId="{F222F3E9-FEE7-48F5-8A46-323594A7FD8B}"/>
          </ac:spMkLst>
        </pc:spChg>
        <pc:picChg chg="mod">
          <ac:chgData name="Zhang, Shubo" userId="57fc1406-472c-48ef-8e80-9540136fb710" providerId="ADAL" clId="{CAF3ED65-2745-4D11-B01F-330619FADF7E}" dt="2022-03-22T19:42:15.746" v="654" actId="1035"/>
          <ac:picMkLst>
            <pc:docMk/>
            <pc:sldMk cId="1946901206" sldId="317"/>
            <ac:picMk id="33" creationId="{43FBDEB0-1907-45D3-BDFC-00A042BF8487}"/>
          </ac:picMkLst>
        </pc:picChg>
      </pc:sldChg>
      <pc:sldChg chg="addSp modSp mod">
        <pc:chgData name="Zhang, Shubo" userId="57fc1406-472c-48ef-8e80-9540136fb710" providerId="ADAL" clId="{CAF3ED65-2745-4D11-B01F-330619FADF7E}" dt="2022-03-23T13:01:40.593" v="1369"/>
        <pc:sldMkLst>
          <pc:docMk/>
          <pc:sldMk cId="1081117904" sldId="318"/>
        </pc:sldMkLst>
        <pc:spChg chg="add mod">
          <ac:chgData name="Zhang, Shubo" userId="57fc1406-472c-48ef-8e80-9540136fb710" providerId="ADAL" clId="{CAF3ED65-2745-4D11-B01F-330619FADF7E}" dt="2022-03-23T13:01:40.593" v="1369"/>
          <ac:spMkLst>
            <pc:docMk/>
            <pc:sldMk cId="1081117904" sldId="318"/>
            <ac:spMk id="3" creationId="{7C405697-0811-4E7F-A62C-5F520A395DB6}"/>
          </ac:spMkLst>
        </pc:spChg>
      </pc:sldChg>
      <pc:sldChg chg="addSp modSp mod">
        <pc:chgData name="Zhang, Shubo" userId="57fc1406-472c-48ef-8e80-9540136fb710" providerId="ADAL" clId="{CAF3ED65-2745-4D11-B01F-330619FADF7E}" dt="2022-03-23T13:01:40.589" v="1364"/>
        <pc:sldMkLst>
          <pc:docMk/>
          <pc:sldMk cId="423804491" sldId="319"/>
        </pc:sldMkLst>
        <pc:spChg chg="add mod">
          <ac:chgData name="Zhang, Shubo" userId="57fc1406-472c-48ef-8e80-9540136fb710" providerId="ADAL" clId="{CAF3ED65-2745-4D11-B01F-330619FADF7E}" dt="2022-03-23T13:01:40.589" v="1364"/>
          <ac:spMkLst>
            <pc:docMk/>
            <pc:sldMk cId="423804491" sldId="319"/>
            <ac:spMk id="3" creationId="{6A6A2123-2CAD-4B6E-A297-7568A299C9A8}"/>
          </ac:spMkLst>
        </pc:spChg>
      </pc:sldChg>
      <pc:sldChg chg="addSp delSp modSp mod">
        <pc:chgData name="Zhang, Shubo" userId="57fc1406-472c-48ef-8e80-9540136fb710" providerId="ADAL" clId="{CAF3ED65-2745-4D11-B01F-330619FADF7E}" dt="2022-03-23T13:01:40.597" v="1374"/>
        <pc:sldMkLst>
          <pc:docMk/>
          <pc:sldMk cId="2817704353" sldId="320"/>
        </pc:sldMkLst>
        <pc:spChg chg="add mod">
          <ac:chgData name="Zhang, Shubo" userId="57fc1406-472c-48ef-8e80-9540136fb710" providerId="ADAL" clId="{CAF3ED65-2745-4D11-B01F-330619FADF7E}" dt="2022-03-23T13:01:40.597" v="1374"/>
          <ac:spMkLst>
            <pc:docMk/>
            <pc:sldMk cId="2817704353" sldId="320"/>
            <ac:spMk id="4" creationId="{78D9196C-C996-4303-9AD6-66DBDCFB38FD}"/>
          </ac:spMkLst>
        </pc:spChg>
        <pc:spChg chg="add del mod">
          <ac:chgData name="Zhang, Shubo" userId="57fc1406-472c-48ef-8e80-9540136fb710" providerId="ADAL" clId="{CAF3ED65-2745-4D11-B01F-330619FADF7E}" dt="2022-03-22T19:44:31.161" v="677" actId="21"/>
          <ac:spMkLst>
            <pc:docMk/>
            <pc:sldMk cId="2817704353" sldId="320"/>
            <ac:spMk id="5" creationId="{D38363E9-08A3-4C62-A75D-489C5543818A}"/>
          </ac:spMkLst>
        </pc:spChg>
      </pc:sldChg>
      <pc:sldChg chg="addSp modSp mod">
        <pc:chgData name="Zhang, Shubo" userId="57fc1406-472c-48ef-8e80-9540136fb710" providerId="ADAL" clId="{CAF3ED65-2745-4D11-B01F-330619FADF7E}" dt="2022-03-23T13:01:40.584" v="1359"/>
        <pc:sldMkLst>
          <pc:docMk/>
          <pc:sldMk cId="47812273" sldId="321"/>
        </pc:sldMkLst>
        <pc:spChg chg="add mod">
          <ac:chgData name="Zhang, Shubo" userId="57fc1406-472c-48ef-8e80-9540136fb710" providerId="ADAL" clId="{CAF3ED65-2745-4D11-B01F-330619FADF7E}" dt="2022-03-23T13:01:40.584" v="1359"/>
          <ac:spMkLst>
            <pc:docMk/>
            <pc:sldMk cId="47812273" sldId="321"/>
            <ac:spMk id="3" creationId="{9201C22D-0361-4C38-A77E-FDD22FA76646}"/>
          </ac:spMkLst>
        </pc:spChg>
      </pc:sldChg>
      <pc:sldChg chg="addSp delSp modSp mod">
        <pc:chgData name="Zhang, Shubo" userId="57fc1406-472c-48ef-8e80-9540136fb710" providerId="ADAL" clId="{CAF3ED65-2745-4D11-B01F-330619FADF7E}" dt="2022-03-23T13:01:40.605" v="1384"/>
        <pc:sldMkLst>
          <pc:docMk/>
          <pc:sldMk cId="317077891" sldId="322"/>
        </pc:sldMkLst>
        <pc:spChg chg="mod ord">
          <ac:chgData name="Zhang, Shubo" userId="57fc1406-472c-48ef-8e80-9540136fb710" providerId="ADAL" clId="{CAF3ED65-2745-4D11-B01F-330619FADF7E}" dt="2022-03-22T19:43:25.529" v="662" actId="166"/>
          <ac:spMkLst>
            <pc:docMk/>
            <pc:sldMk cId="317077891" sldId="322"/>
            <ac:spMk id="2" creationId="{D6250922-30D6-4FB3-988C-3EE617281CDC}"/>
          </ac:spMkLst>
        </pc:spChg>
        <pc:spChg chg="add mod">
          <ac:chgData name="Zhang, Shubo" userId="57fc1406-472c-48ef-8e80-9540136fb710" providerId="ADAL" clId="{CAF3ED65-2745-4D11-B01F-330619FADF7E}" dt="2022-03-23T13:01:40.605" v="1384"/>
          <ac:spMkLst>
            <pc:docMk/>
            <pc:sldMk cId="317077891" sldId="322"/>
            <ac:spMk id="4" creationId="{5CA8E97E-E3C9-46AB-9D94-0B38AAB98F60}"/>
          </ac:spMkLst>
        </pc:spChg>
        <pc:spChg chg="add del">
          <ac:chgData name="Zhang, Shubo" userId="57fc1406-472c-48ef-8e80-9540136fb710" providerId="ADAL" clId="{CAF3ED65-2745-4D11-B01F-330619FADF7E}" dt="2022-03-22T19:43:34.001" v="664" actId="11529"/>
          <ac:spMkLst>
            <pc:docMk/>
            <pc:sldMk cId="317077891" sldId="322"/>
            <ac:spMk id="6" creationId="{B4C17E91-5828-4F39-9114-DB2A96B90929}"/>
          </ac:spMkLst>
        </pc:spChg>
        <pc:spChg chg="add mod ord">
          <ac:chgData name="Zhang, Shubo" userId="57fc1406-472c-48ef-8e80-9540136fb710" providerId="ADAL" clId="{CAF3ED65-2745-4D11-B01F-330619FADF7E}" dt="2022-03-22T19:48:16.098" v="683" actId="1038"/>
          <ac:spMkLst>
            <pc:docMk/>
            <pc:sldMk cId="317077891" sldId="322"/>
            <ac:spMk id="9" creationId="{A43D5B72-7D49-4533-BE7D-D7204BDFB92D}"/>
          </ac:spMkLst>
        </pc:spChg>
      </pc:sldChg>
      <pc:sldChg chg="addSp modSp mod">
        <pc:chgData name="Zhang, Shubo" userId="57fc1406-472c-48ef-8e80-9540136fb710" providerId="ADAL" clId="{CAF3ED65-2745-4D11-B01F-330619FADF7E}" dt="2022-03-23T13:01:40.609" v="1389"/>
        <pc:sldMkLst>
          <pc:docMk/>
          <pc:sldMk cId="3394122156" sldId="323"/>
        </pc:sldMkLst>
        <pc:spChg chg="add mod">
          <ac:chgData name="Zhang, Shubo" userId="57fc1406-472c-48ef-8e80-9540136fb710" providerId="ADAL" clId="{CAF3ED65-2745-4D11-B01F-330619FADF7E}" dt="2022-03-23T13:01:40.609" v="1389"/>
          <ac:spMkLst>
            <pc:docMk/>
            <pc:sldMk cId="3394122156" sldId="323"/>
            <ac:spMk id="4" creationId="{0C83D52A-6814-4A2E-9541-5863DDB1A098}"/>
          </ac:spMkLst>
        </pc:spChg>
        <pc:spChg chg="add mod ord">
          <ac:chgData name="Zhang, Shubo" userId="57fc1406-472c-48ef-8e80-9540136fb710" providerId="ADAL" clId="{CAF3ED65-2745-4D11-B01F-330619FADF7E}" dt="2022-03-22T19:44:57.675" v="682" actId="171"/>
          <ac:spMkLst>
            <pc:docMk/>
            <pc:sldMk cId="3394122156" sldId="323"/>
            <ac:spMk id="10" creationId="{22A795E8-B5C0-4259-9562-07FB345FB786}"/>
          </ac:spMkLst>
        </pc:spChg>
      </pc:sldChg>
      <pc:sldChg chg="addSp modSp mod">
        <pc:chgData name="Zhang, Shubo" userId="57fc1406-472c-48ef-8e80-9540136fb710" providerId="ADAL" clId="{CAF3ED65-2745-4D11-B01F-330619FADF7E}" dt="2022-03-23T13:01:40.614" v="1394"/>
        <pc:sldMkLst>
          <pc:docMk/>
          <pc:sldMk cId="1618795333" sldId="324"/>
        </pc:sldMkLst>
        <pc:spChg chg="add mod">
          <ac:chgData name="Zhang, Shubo" userId="57fc1406-472c-48ef-8e80-9540136fb710" providerId="ADAL" clId="{CAF3ED65-2745-4D11-B01F-330619FADF7E}" dt="2022-03-23T13:01:40.614" v="1394"/>
          <ac:spMkLst>
            <pc:docMk/>
            <pc:sldMk cId="1618795333" sldId="324"/>
            <ac:spMk id="3" creationId="{CCDE05ED-4D44-4C3F-9B3E-8483EAB797F2}"/>
          </ac:spMkLst>
        </pc:spChg>
      </pc:sldChg>
      <pc:sldChg chg="addSp modSp mod modAnim modNotes">
        <pc:chgData name="Zhang, Shubo" userId="57fc1406-472c-48ef-8e80-9540136fb710" providerId="ADAL" clId="{CAF3ED65-2745-4D11-B01F-330619FADF7E}" dt="2022-03-23T13:01:40.618" v="1399"/>
        <pc:sldMkLst>
          <pc:docMk/>
          <pc:sldMk cId="299375109" sldId="326"/>
        </pc:sldMkLst>
        <pc:spChg chg="add mod">
          <ac:chgData name="Zhang, Shubo" userId="57fc1406-472c-48ef-8e80-9540136fb710" providerId="ADAL" clId="{CAF3ED65-2745-4D11-B01F-330619FADF7E}" dt="2022-03-23T13:01:40.618" v="1399"/>
          <ac:spMkLst>
            <pc:docMk/>
            <pc:sldMk cId="299375109" sldId="326"/>
            <ac:spMk id="5" creationId="{8F6425B8-0F80-49E7-B9F4-9AF8A9F1AC58}"/>
          </ac:spMkLst>
        </pc:spChg>
      </pc:sldChg>
      <pc:sldChg chg="addSp delSp modSp mod ord">
        <pc:chgData name="Zhang, Shubo" userId="57fc1406-472c-48ef-8e80-9540136fb710" providerId="ADAL" clId="{CAF3ED65-2745-4D11-B01F-330619FADF7E}" dt="2022-03-23T13:01:40.636" v="1443"/>
        <pc:sldMkLst>
          <pc:docMk/>
          <pc:sldMk cId="3629360404" sldId="327"/>
        </pc:sldMkLst>
        <pc:spChg chg="add del mod">
          <ac:chgData name="Zhang, Shubo" userId="57fc1406-472c-48ef-8e80-9540136fb710" providerId="ADAL" clId="{CAF3ED65-2745-4D11-B01F-330619FADF7E}" dt="2022-03-23T12:39:13.446" v="1111"/>
          <ac:spMkLst>
            <pc:docMk/>
            <pc:sldMk cId="3629360404" sldId="327"/>
            <ac:spMk id="5" creationId="{3244BE2F-6CAD-4CA0-A7A0-F7B88051AEC7}"/>
          </ac:spMkLst>
        </pc:spChg>
        <pc:spChg chg="add del mod">
          <ac:chgData name="Zhang, Shubo" userId="57fc1406-472c-48ef-8e80-9540136fb710" providerId="ADAL" clId="{CAF3ED65-2745-4D11-B01F-330619FADF7E}" dt="2022-03-23T13:01:40.636" v="1443"/>
          <ac:spMkLst>
            <pc:docMk/>
            <pc:sldMk cId="3629360404" sldId="327"/>
            <ac:spMk id="5" creationId="{5D1099F0-7848-4578-BDFD-581715F55A00}"/>
          </ac:spMkLst>
        </pc:spChg>
        <pc:spChg chg="add del mod">
          <ac:chgData name="Zhang, Shubo" userId="57fc1406-472c-48ef-8e80-9540136fb710" providerId="ADAL" clId="{CAF3ED65-2745-4D11-B01F-330619FADF7E}" dt="2022-03-23T12:39:15.814" v="1273"/>
          <ac:spMkLst>
            <pc:docMk/>
            <pc:sldMk cId="3629360404" sldId="327"/>
            <ac:spMk id="7" creationId="{E2590E28-7121-4B5A-BDC2-3B7CE1570808}"/>
          </ac:spMkLst>
        </pc:spChg>
      </pc:sldChg>
      <pc:sldChg chg="addSp modSp mod">
        <pc:chgData name="Zhang, Shubo" userId="57fc1406-472c-48ef-8e80-9540136fb710" providerId="ADAL" clId="{CAF3ED65-2745-4D11-B01F-330619FADF7E}" dt="2022-03-23T13:01:40.631" v="1429"/>
        <pc:sldMkLst>
          <pc:docMk/>
          <pc:sldMk cId="1695457254" sldId="328"/>
        </pc:sldMkLst>
        <pc:spChg chg="add mod">
          <ac:chgData name="Zhang, Shubo" userId="57fc1406-472c-48ef-8e80-9540136fb710" providerId="ADAL" clId="{CAF3ED65-2745-4D11-B01F-330619FADF7E}" dt="2022-03-23T13:01:40.631" v="1429"/>
          <ac:spMkLst>
            <pc:docMk/>
            <pc:sldMk cId="1695457254" sldId="328"/>
            <ac:spMk id="13" creationId="{EB8E5A6E-A629-4162-A905-96A17E53EB55}"/>
          </ac:spMkLst>
        </pc:spChg>
      </pc:sldChg>
      <pc:sldChg chg="addSp modSp mod modAnim">
        <pc:chgData name="Zhang, Shubo" userId="57fc1406-472c-48ef-8e80-9540136fb710" providerId="ADAL" clId="{CAF3ED65-2745-4D11-B01F-330619FADF7E}" dt="2022-03-23T13:01:40.621" v="1404"/>
        <pc:sldMkLst>
          <pc:docMk/>
          <pc:sldMk cId="2247145567" sldId="329"/>
        </pc:sldMkLst>
        <pc:spChg chg="add mod">
          <ac:chgData name="Zhang, Shubo" userId="57fc1406-472c-48ef-8e80-9540136fb710" providerId="ADAL" clId="{CAF3ED65-2745-4D11-B01F-330619FADF7E}" dt="2022-03-23T13:01:40.621" v="1404"/>
          <ac:spMkLst>
            <pc:docMk/>
            <pc:sldMk cId="2247145567" sldId="329"/>
            <ac:spMk id="5" creationId="{4DBDD5AF-20D6-4655-B1B7-BBAA50AEF21E}"/>
          </ac:spMkLst>
        </pc:spChg>
      </pc:sldChg>
      <pc:sldChg chg="addSp modSp mod modAnim">
        <pc:chgData name="Zhang, Shubo" userId="57fc1406-472c-48ef-8e80-9540136fb710" providerId="ADAL" clId="{CAF3ED65-2745-4D11-B01F-330619FADF7E}" dt="2022-03-23T13:01:40.624" v="1409"/>
        <pc:sldMkLst>
          <pc:docMk/>
          <pc:sldMk cId="2271984430" sldId="330"/>
        </pc:sldMkLst>
        <pc:spChg chg="add mod">
          <ac:chgData name="Zhang, Shubo" userId="57fc1406-472c-48ef-8e80-9540136fb710" providerId="ADAL" clId="{CAF3ED65-2745-4D11-B01F-330619FADF7E}" dt="2022-03-23T13:01:40.624" v="1409"/>
          <ac:spMkLst>
            <pc:docMk/>
            <pc:sldMk cId="2271984430" sldId="330"/>
            <ac:spMk id="5" creationId="{0B1ABDE5-5FF8-43C5-B4B2-B48747C493BD}"/>
          </ac:spMkLst>
        </pc:spChg>
      </pc:sldChg>
      <pc:sldChg chg="addSp delSp modSp mod">
        <pc:chgData name="Zhang, Shubo" userId="57fc1406-472c-48ef-8e80-9540136fb710" providerId="ADAL" clId="{CAF3ED65-2745-4D11-B01F-330619FADF7E}" dt="2022-03-23T13:01:40.638" v="1452"/>
        <pc:sldMkLst>
          <pc:docMk/>
          <pc:sldMk cId="3741939171" sldId="332"/>
        </pc:sldMkLst>
        <pc:spChg chg="add del mod">
          <ac:chgData name="Zhang, Shubo" userId="57fc1406-472c-48ef-8e80-9540136fb710" providerId="ADAL" clId="{CAF3ED65-2745-4D11-B01F-330619FADF7E}" dt="2022-03-23T12:39:13.447" v="1120"/>
          <ac:spMkLst>
            <pc:docMk/>
            <pc:sldMk cId="3741939171" sldId="332"/>
            <ac:spMk id="4" creationId="{422C6E33-9B69-49DF-B4FB-F17336F11018}"/>
          </ac:spMkLst>
        </pc:spChg>
        <pc:spChg chg="del mod">
          <ac:chgData name="Zhang, Shubo" userId="57fc1406-472c-48ef-8e80-9540136fb710" providerId="ADAL" clId="{CAF3ED65-2745-4D11-B01F-330619FADF7E}" dt="2022-03-23T09:26:57.464" v="907"/>
          <ac:spMkLst>
            <pc:docMk/>
            <pc:sldMk cId="3741939171" sldId="332"/>
            <ac:spMk id="4" creationId="{5CA8E97E-E3C9-46AB-9D94-0B38AAB98F60}"/>
          </ac:spMkLst>
        </pc:spChg>
        <pc:spChg chg="add del mod">
          <ac:chgData name="Zhang, Shubo" userId="57fc1406-472c-48ef-8e80-9540136fb710" providerId="ADAL" clId="{CAF3ED65-2745-4D11-B01F-330619FADF7E}" dt="2022-03-23T13:01:40.638" v="1452"/>
          <ac:spMkLst>
            <pc:docMk/>
            <pc:sldMk cId="3741939171" sldId="332"/>
            <ac:spMk id="4" creationId="{B2C97730-0978-49CD-8D50-FFF69F564C49}"/>
          </ac:spMkLst>
        </pc:spChg>
        <pc:spChg chg="add del mod">
          <ac:chgData name="Zhang, Shubo" userId="57fc1406-472c-48ef-8e80-9540136fb710" providerId="ADAL" clId="{CAF3ED65-2745-4D11-B01F-330619FADF7E}" dt="2022-03-23T12:39:15.814" v="1282"/>
          <ac:spMkLst>
            <pc:docMk/>
            <pc:sldMk cId="3741939171" sldId="332"/>
            <ac:spMk id="5" creationId="{9DCCF6DB-F5E6-4331-81C7-2B38A034E60A}"/>
          </ac:spMkLst>
        </pc:spChg>
      </pc:sldChg>
      <pc:sldChg chg="modSp">
        <pc:chgData name="Zhang, Shubo" userId="57fc1406-472c-48ef-8e80-9540136fb710" providerId="ADAL" clId="{CAF3ED65-2745-4D11-B01F-330619FADF7E}" dt="2022-03-23T13:01:40.626" v="1414"/>
        <pc:sldMkLst>
          <pc:docMk/>
          <pc:sldMk cId="4073434034" sldId="334"/>
        </pc:sldMkLst>
        <pc:spChg chg="mod">
          <ac:chgData name="Zhang, Shubo" userId="57fc1406-472c-48ef-8e80-9540136fb710" providerId="ADAL" clId="{CAF3ED65-2745-4D11-B01F-330619FADF7E}" dt="2022-03-23T13:01:40.626" v="1414"/>
          <ac:spMkLst>
            <pc:docMk/>
            <pc:sldMk cId="4073434034" sldId="334"/>
            <ac:spMk id="5" creationId="{0B1ABDE5-5FF8-43C5-B4B2-B48747C493BD}"/>
          </ac:spMkLst>
        </pc:spChg>
      </pc:sldChg>
      <pc:sldChg chg="addSp delSp modSp mod">
        <pc:chgData name="Zhang, Shubo" userId="57fc1406-472c-48ef-8e80-9540136fb710" providerId="ADAL" clId="{CAF3ED65-2745-4D11-B01F-330619FADF7E}" dt="2022-03-23T13:01:40.643" v="1470"/>
        <pc:sldMkLst>
          <pc:docMk/>
          <pc:sldMk cId="2650066398" sldId="335"/>
        </pc:sldMkLst>
        <pc:spChg chg="add del mod">
          <ac:chgData name="Zhang, Shubo" userId="57fc1406-472c-48ef-8e80-9540136fb710" providerId="ADAL" clId="{CAF3ED65-2745-4D11-B01F-330619FADF7E}" dt="2022-03-23T13:01:40.643" v="1470"/>
          <ac:spMkLst>
            <pc:docMk/>
            <pc:sldMk cId="2650066398" sldId="335"/>
            <ac:spMk id="3" creationId="{29CF5198-C8A2-4865-847F-0DDDC4ECFCF8}"/>
          </ac:spMkLst>
        </pc:spChg>
        <pc:spChg chg="del mod">
          <ac:chgData name="Zhang, Shubo" userId="57fc1406-472c-48ef-8e80-9540136fb710" providerId="ADAL" clId="{CAF3ED65-2745-4D11-B01F-330619FADF7E}" dt="2022-03-23T12:39:13.447" v="1135"/>
          <ac:spMkLst>
            <pc:docMk/>
            <pc:sldMk cId="2650066398" sldId="335"/>
            <ac:spMk id="3" creationId="{6A6A2123-2CAD-4B6E-A297-7568A299C9A8}"/>
          </ac:spMkLst>
        </pc:spChg>
        <pc:spChg chg="add del mod">
          <ac:chgData name="Zhang, Shubo" userId="57fc1406-472c-48ef-8e80-9540136fb710" providerId="ADAL" clId="{CAF3ED65-2745-4D11-B01F-330619FADF7E}" dt="2022-03-23T12:39:15.814" v="1300"/>
          <ac:spMkLst>
            <pc:docMk/>
            <pc:sldMk cId="2650066398" sldId="335"/>
            <ac:spMk id="4" creationId="{8B954B8E-6716-4E17-8A12-1F8F1C8E6955}"/>
          </ac:spMkLst>
        </pc:spChg>
      </pc:sldChg>
      <pc:sldChg chg="modSp">
        <pc:chgData name="Zhang, Shubo" userId="57fc1406-472c-48ef-8e80-9540136fb710" providerId="ADAL" clId="{CAF3ED65-2745-4D11-B01F-330619FADF7E}" dt="2022-03-23T13:01:40.544" v="1314"/>
        <pc:sldMkLst>
          <pc:docMk/>
          <pc:sldMk cId="1138125011" sldId="336"/>
        </pc:sldMkLst>
        <pc:spChg chg="mod">
          <ac:chgData name="Zhang, Shubo" userId="57fc1406-472c-48ef-8e80-9540136fb710" providerId="ADAL" clId="{CAF3ED65-2745-4D11-B01F-330619FADF7E}" dt="2022-03-23T13:01:40.544" v="1314"/>
          <ac:spMkLst>
            <pc:docMk/>
            <pc:sldMk cId="1138125011" sldId="336"/>
            <ac:spMk id="3" creationId="{236A5A49-4456-428C-B1A9-7EB48B3536DD}"/>
          </ac:spMkLst>
        </pc:spChg>
      </pc:sldChg>
      <pc:sldMasterChg chg="delSldLayout modSldLayout sldLayoutOrd">
        <pc:chgData name="Zhang, Shubo" userId="57fc1406-472c-48ef-8e80-9540136fb710" providerId="ADAL" clId="{CAF3ED65-2745-4D11-B01F-330619FADF7E}" dt="2022-03-22T19:41:28.359" v="647" actId="478"/>
        <pc:sldMasterMkLst>
          <pc:docMk/>
          <pc:sldMasterMk cId="0" sldId="2147483680"/>
        </pc:sldMasterMkLst>
        <pc:sldLayoutChg chg="addSp delSp modSp mod">
          <pc:chgData name="Zhang, Shubo" userId="57fc1406-472c-48ef-8e80-9540136fb710" providerId="ADAL" clId="{CAF3ED65-2745-4D11-B01F-330619FADF7E}" dt="2022-03-22T19:23:48.437" v="199" actId="1035"/>
          <pc:sldLayoutMkLst>
            <pc:docMk/>
            <pc:sldMasterMk cId="0" sldId="2147483680"/>
            <pc:sldLayoutMk cId="0" sldId="2147483649"/>
          </pc:sldLayoutMkLst>
          <pc:spChg chg="add del mod">
            <ac:chgData name="Zhang, Shubo" userId="57fc1406-472c-48ef-8e80-9540136fb710" providerId="ADAL" clId="{CAF3ED65-2745-4D11-B01F-330619FADF7E}" dt="2022-03-22T19:21:04.908" v="152" actId="21"/>
            <ac:spMkLst>
              <pc:docMk/>
              <pc:sldMasterMk cId="0" sldId="2147483680"/>
              <pc:sldLayoutMk cId="0" sldId="2147483649"/>
              <ac:spMk id="2" creationId="{B8A0C3CF-DCB3-459A-8F0A-1C84EC81D18B}"/>
            </ac:spMkLst>
          </pc:spChg>
          <pc:spChg chg="add del mod ord">
            <ac:chgData name="Zhang, Shubo" userId="57fc1406-472c-48ef-8e80-9540136fb710" providerId="ADAL" clId="{CAF3ED65-2745-4D11-B01F-330619FADF7E}" dt="2022-03-22T19:21:04.908" v="152" actId="21"/>
            <ac:spMkLst>
              <pc:docMk/>
              <pc:sldMasterMk cId="0" sldId="2147483680"/>
              <pc:sldLayoutMk cId="0" sldId="2147483649"/>
              <ac:spMk id="109" creationId="{52EE76A9-A3AE-4E74-9B1E-58EC73E39E4F}"/>
            </ac:spMkLst>
          </pc:spChg>
          <pc:spChg chg="add del mod">
            <ac:chgData name="Zhang, Shubo" userId="57fc1406-472c-48ef-8e80-9540136fb710" providerId="ADAL" clId="{CAF3ED65-2745-4D11-B01F-330619FADF7E}" dt="2022-03-22T19:23:25.059" v="195"/>
            <ac:spMkLst>
              <pc:docMk/>
              <pc:sldMasterMk cId="0" sldId="2147483680"/>
              <pc:sldLayoutMk cId="0" sldId="2147483649"/>
              <ac:spMk id="110" creationId="{5C68A271-F1BF-47BD-B2EC-0FF78838E4F2}"/>
            </ac:spMkLst>
          </pc:spChg>
          <pc:spChg chg="add del mod">
            <ac:chgData name="Zhang, Shubo" userId="57fc1406-472c-48ef-8e80-9540136fb710" providerId="ADAL" clId="{CAF3ED65-2745-4D11-B01F-330619FADF7E}" dt="2022-03-22T19:23:25.059" v="195"/>
            <ac:spMkLst>
              <pc:docMk/>
              <pc:sldMasterMk cId="0" sldId="2147483680"/>
              <pc:sldLayoutMk cId="0" sldId="2147483649"/>
              <ac:spMk id="111" creationId="{5AD9D586-4A36-4CA2-A725-FABB6C606500}"/>
            </ac:spMkLst>
          </pc:spChg>
          <pc:spChg chg="add mod">
            <ac:chgData name="Zhang, Shubo" userId="57fc1406-472c-48ef-8e80-9540136fb710" providerId="ADAL" clId="{CAF3ED65-2745-4D11-B01F-330619FADF7E}" dt="2022-03-22T19:23:48.437" v="199" actId="1035"/>
            <ac:spMkLst>
              <pc:docMk/>
              <pc:sldMasterMk cId="0" sldId="2147483680"/>
              <pc:sldLayoutMk cId="0" sldId="2147483649"/>
              <ac:spMk id="112" creationId="{097505C7-A2CE-4BE6-8109-E67F152A51EC}"/>
            </ac:spMkLst>
          </pc:spChg>
          <pc:spChg chg="add mod">
            <ac:chgData name="Zhang, Shubo" userId="57fc1406-472c-48ef-8e80-9540136fb710" providerId="ADAL" clId="{CAF3ED65-2745-4D11-B01F-330619FADF7E}" dt="2022-03-22T19:23:48.437" v="199" actId="1035"/>
            <ac:spMkLst>
              <pc:docMk/>
              <pc:sldMasterMk cId="0" sldId="2147483680"/>
              <pc:sldLayoutMk cId="0" sldId="2147483649"/>
              <ac:spMk id="113" creationId="{C480FC4A-B6EE-49BC-8CD5-4BC0CD7AF8A2}"/>
            </ac:spMkLst>
          </pc:spChg>
        </pc:sldLayoutChg>
        <pc:sldLayoutChg chg="addSp delSp modSp mod">
          <pc:chgData name="Zhang, Shubo" userId="57fc1406-472c-48ef-8e80-9540136fb710" providerId="ADAL" clId="{CAF3ED65-2745-4D11-B01F-330619FADF7E}" dt="2022-03-22T19:41:28.359" v="647" actId="478"/>
          <pc:sldLayoutMkLst>
            <pc:docMk/>
            <pc:sldMasterMk cId="0" sldId="2147483680"/>
            <pc:sldLayoutMk cId="0" sldId="2147483650"/>
          </pc:sldLayoutMkLst>
          <pc:spChg chg="add mod">
            <ac:chgData name="Zhang, Shubo" userId="57fc1406-472c-48ef-8e80-9540136fb710" providerId="ADAL" clId="{CAF3ED65-2745-4D11-B01F-330619FADF7E}" dt="2022-03-22T19:24:01.486" v="224" actId="1038"/>
            <ac:spMkLst>
              <pc:docMk/>
              <pc:sldMasterMk cId="0" sldId="2147483680"/>
              <pc:sldLayoutMk cId="0" sldId="2147483650"/>
              <ac:spMk id="67" creationId="{59445848-2E6D-4C16-89A0-F89DE89D6AD6}"/>
            </ac:spMkLst>
          </pc:spChg>
          <pc:spChg chg="add mod">
            <ac:chgData name="Zhang, Shubo" userId="57fc1406-472c-48ef-8e80-9540136fb710" providerId="ADAL" clId="{CAF3ED65-2745-4D11-B01F-330619FADF7E}" dt="2022-03-22T19:24:01.486" v="224" actId="1038"/>
            <ac:spMkLst>
              <pc:docMk/>
              <pc:sldMasterMk cId="0" sldId="2147483680"/>
              <pc:sldLayoutMk cId="0" sldId="2147483650"/>
              <ac:spMk id="68" creationId="{D859D2F9-A7CA-4BB1-A0D5-27DE7AA9BA0B}"/>
            </ac:spMkLst>
          </pc:spChg>
          <pc:grpChg chg="del">
            <ac:chgData name="Zhang, Shubo" userId="57fc1406-472c-48ef-8e80-9540136fb710" providerId="ADAL" clId="{CAF3ED65-2745-4D11-B01F-330619FADF7E}" dt="2022-03-22T19:41:28.359" v="647" actId="478"/>
            <ac:grpSpMkLst>
              <pc:docMk/>
              <pc:sldMasterMk cId="0" sldId="2147483680"/>
              <pc:sldLayoutMk cId="0" sldId="2147483650"/>
              <ac:grpSpMk id="111" creationId="{00000000-0000-0000-0000-000000000000}"/>
            </ac:grpSpMkLst>
          </pc:grpChg>
          <pc:grpChg chg="ord">
            <ac:chgData name="Zhang, Shubo" userId="57fc1406-472c-48ef-8e80-9540136fb710" providerId="ADAL" clId="{CAF3ED65-2745-4D11-B01F-330619FADF7E}" dt="2022-03-22T15:46:41.609" v="0" actId="167"/>
            <ac:grpSpMkLst>
              <pc:docMk/>
              <pc:sldMasterMk cId="0" sldId="2147483680"/>
              <pc:sldLayoutMk cId="0" sldId="2147483650"/>
              <ac:grpSpMk id="116" creationId="{00000000-0000-0000-0000-000000000000}"/>
            </ac:grpSpMkLst>
          </pc:grpChg>
        </pc:sldLayoutChg>
        <pc:sldLayoutChg chg="ord">
          <pc:chgData name="Zhang, Shubo" userId="57fc1406-472c-48ef-8e80-9540136fb710" providerId="ADAL" clId="{CAF3ED65-2745-4D11-B01F-330619FADF7E}" dt="2022-03-22T19:16:47.913" v="89" actId="20578"/>
          <pc:sldLayoutMkLst>
            <pc:docMk/>
            <pc:sldMasterMk cId="0" sldId="2147483680"/>
            <pc:sldLayoutMk cId="0" sldId="2147483655"/>
          </pc:sldLayoutMkLst>
        </pc:sldLayoutChg>
        <pc:sldLayoutChg chg="del">
          <pc:chgData name="Zhang, Shubo" userId="57fc1406-472c-48ef-8e80-9540136fb710" providerId="ADAL" clId="{CAF3ED65-2745-4D11-B01F-330619FADF7E}" dt="2022-03-22T19:13:53.250" v="6" actId="2696"/>
          <pc:sldLayoutMkLst>
            <pc:docMk/>
            <pc:sldMasterMk cId="0" sldId="2147483680"/>
            <pc:sldLayoutMk cId="0" sldId="2147483658"/>
          </pc:sldLayoutMkLst>
        </pc:sldLayoutChg>
        <pc:sldLayoutChg chg="addSp delSp modSp mod">
          <pc:chgData name="Zhang, Shubo" userId="57fc1406-472c-48ef-8e80-9540136fb710" providerId="ADAL" clId="{CAF3ED65-2745-4D11-B01F-330619FADF7E}" dt="2022-03-22T19:39:59.945" v="639" actId="207"/>
          <pc:sldLayoutMkLst>
            <pc:docMk/>
            <pc:sldMasterMk cId="0" sldId="2147483680"/>
            <pc:sldLayoutMk cId="0" sldId="2147483659"/>
          </pc:sldLayoutMkLst>
          <pc:spChg chg="add del mod">
            <ac:chgData name="Zhang, Shubo" userId="57fc1406-472c-48ef-8e80-9540136fb710" providerId="ADAL" clId="{CAF3ED65-2745-4D11-B01F-330619FADF7E}" dt="2022-03-22T19:24:16.990" v="225" actId="478"/>
            <ac:spMkLst>
              <pc:docMk/>
              <pc:sldMasterMk cId="0" sldId="2147483680"/>
              <pc:sldLayoutMk cId="0" sldId="2147483659"/>
              <ac:spMk id="15" creationId="{CD6CE823-9DF3-4988-8DD6-D1AC8C4BAD22}"/>
            </ac:spMkLst>
          </pc:spChg>
          <pc:spChg chg="add del mod">
            <ac:chgData name="Zhang, Shubo" userId="57fc1406-472c-48ef-8e80-9540136fb710" providerId="ADAL" clId="{CAF3ED65-2745-4D11-B01F-330619FADF7E}" dt="2022-03-22T19:24:16.990" v="225" actId="478"/>
            <ac:spMkLst>
              <pc:docMk/>
              <pc:sldMasterMk cId="0" sldId="2147483680"/>
              <pc:sldLayoutMk cId="0" sldId="2147483659"/>
              <ac:spMk id="16" creationId="{4DE2B1E4-D3D1-4038-8824-FEA8A5EE0E5A}"/>
            </ac:spMkLst>
          </pc:spChg>
          <pc:spChg chg="add del mod">
            <ac:chgData name="Zhang, Shubo" userId="57fc1406-472c-48ef-8e80-9540136fb710" providerId="ADAL" clId="{CAF3ED65-2745-4D11-B01F-330619FADF7E}" dt="2022-03-22T19:34:35.523" v="633" actId="478"/>
            <ac:spMkLst>
              <pc:docMk/>
              <pc:sldMasterMk cId="0" sldId="2147483680"/>
              <pc:sldLayoutMk cId="0" sldId="2147483659"/>
              <ac:spMk id="17" creationId="{BCA356CF-7544-40EB-A51E-086EB70433DF}"/>
            </ac:spMkLst>
          </pc:spChg>
          <pc:spChg chg="add mod">
            <ac:chgData name="Zhang, Shubo" userId="57fc1406-472c-48ef-8e80-9540136fb710" providerId="ADAL" clId="{CAF3ED65-2745-4D11-B01F-330619FADF7E}" dt="2022-03-22T19:39:59.945" v="639" actId="207"/>
            <ac:spMkLst>
              <pc:docMk/>
              <pc:sldMasterMk cId="0" sldId="2147483680"/>
              <pc:sldLayoutMk cId="0" sldId="2147483659"/>
              <ac:spMk id="18" creationId="{D0416305-2542-4E4D-A0F5-F51458082079}"/>
            </ac:spMkLst>
          </pc:spChg>
        </pc:sldLayoutChg>
        <pc:sldLayoutChg chg="addSp delSp modSp mod">
          <pc:chgData name="Zhang, Shubo" userId="57fc1406-472c-48ef-8e80-9540136fb710" providerId="ADAL" clId="{CAF3ED65-2745-4D11-B01F-330619FADF7E}" dt="2022-03-22T19:24:28.063" v="230"/>
          <pc:sldLayoutMkLst>
            <pc:docMk/>
            <pc:sldMasterMk cId="0" sldId="2147483680"/>
            <pc:sldLayoutMk cId="0" sldId="2147483660"/>
          </pc:sldLayoutMkLst>
          <pc:spChg chg="add del mod">
            <ac:chgData name="Zhang, Shubo" userId="57fc1406-472c-48ef-8e80-9540136fb710" providerId="ADAL" clId="{CAF3ED65-2745-4D11-B01F-330619FADF7E}" dt="2022-03-22T16:16:04.291" v="4"/>
            <ac:spMkLst>
              <pc:docMk/>
              <pc:sldMasterMk cId="0" sldId="2147483680"/>
              <pc:sldLayoutMk cId="0" sldId="2147483660"/>
              <ac:spMk id="2" creationId="{9CCEFFA1-6409-41AF-8791-5E6E5EEF230C}"/>
            </ac:spMkLst>
          </pc:spChg>
          <pc:spChg chg="add del mod">
            <ac:chgData name="Zhang, Shubo" userId="57fc1406-472c-48ef-8e80-9540136fb710" providerId="ADAL" clId="{CAF3ED65-2745-4D11-B01F-330619FADF7E}" dt="2022-03-22T19:24:21.084" v="227" actId="478"/>
            <ac:spMkLst>
              <pc:docMk/>
              <pc:sldMasterMk cId="0" sldId="2147483680"/>
              <pc:sldLayoutMk cId="0" sldId="2147483660"/>
              <ac:spMk id="29" creationId="{8A653FA0-5A32-47D1-A6C3-F2066EB42F6C}"/>
            </ac:spMkLst>
          </pc:spChg>
          <pc:spChg chg="add del mod">
            <ac:chgData name="Zhang, Shubo" userId="57fc1406-472c-48ef-8e80-9540136fb710" providerId="ADAL" clId="{CAF3ED65-2745-4D11-B01F-330619FADF7E}" dt="2022-03-22T19:24:21.084" v="227" actId="478"/>
            <ac:spMkLst>
              <pc:docMk/>
              <pc:sldMasterMk cId="0" sldId="2147483680"/>
              <pc:sldLayoutMk cId="0" sldId="2147483660"/>
              <ac:spMk id="30" creationId="{B3036BF1-E99D-4E3D-98C6-FBE6D4DD12B6}"/>
            </ac:spMkLst>
          </pc:spChg>
          <pc:spChg chg="add del mod">
            <ac:chgData name="Zhang, Shubo" userId="57fc1406-472c-48ef-8e80-9540136fb710" providerId="ADAL" clId="{CAF3ED65-2745-4D11-B01F-330619FADF7E}" dt="2022-03-22T19:24:25.843" v="229"/>
            <ac:spMkLst>
              <pc:docMk/>
              <pc:sldMasterMk cId="0" sldId="2147483680"/>
              <pc:sldLayoutMk cId="0" sldId="2147483660"/>
              <ac:spMk id="31" creationId="{58692598-0B78-4965-BBCB-C5B451C688D8}"/>
            </ac:spMkLst>
          </pc:spChg>
          <pc:spChg chg="add del mod">
            <ac:chgData name="Zhang, Shubo" userId="57fc1406-472c-48ef-8e80-9540136fb710" providerId="ADAL" clId="{CAF3ED65-2745-4D11-B01F-330619FADF7E}" dt="2022-03-22T19:24:25.843" v="229"/>
            <ac:spMkLst>
              <pc:docMk/>
              <pc:sldMasterMk cId="0" sldId="2147483680"/>
              <pc:sldLayoutMk cId="0" sldId="2147483660"/>
              <ac:spMk id="32" creationId="{EEFED400-2065-46F3-84B1-52AA78E68AE2}"/>
            </ac:spMkLst>
          </pc:spChg>
          <pc:spChg chg="add mod">
            <ac:chgData name="Zhang, Shubo" userId="57fc1406-472c-48ef-8e80-9540136fb710" providerId="ADAL" clId="{CAF3ED65-2745-4D11-B01F-330619FADF7E}" dt="2022-03-22T19:24:28.063" v="230"/>
            <ac:spMkLst>
              <pc:docMk/>
              <pc:sldMasterMk cId="0" sldId="2147483680"/>
              <pc:sldLayoutMk cId="0" sldId="2147483660"/>
              <ac:spMk id="33" creationId="{983D241E-6C56-461D-89B7-9CB09869E128}"/>
            </ac:spMkLst>
          </pc:spChg>
          <pc:spChg chg="add mod">
            <ac:chgData name="Zhang, Shubo" userId="57fc1406-472c-48ef-8e80-9540136fb710" providerId="ADAL" clId="{CAF3ED65-2745-4D11-B01F-330619FADF7E}" dt="2022-03-22T19:24:28.063" v="230"/>
            <ac:spMkLst>
              <pc:docMk/>
              <pc:sldMasterMk cId="0" sldId="2147483680"/>
              <pc:sldLayoutMk cId="0" sldId="2147483660"/>
              <ac:spMk id="34" creationId="{07DE805F-7CFC-4171-8ACC-74F665E934BA}"/>
            </ac:spMkLst>
          </pc:spChg>
        </pc:sldLayoutChg>
        <pc:sldLayoutChg chg="addSp delSp modSp mod">
          <pc:chgData name="Zhang, Shubo" userId="57fc1406-472c-48ef-8e80-9540136fb710" providerId="ADAL" clId="{CAF3ED65-2745-4D11-B01F-330619FADF7E}" dt="2022-03-22T19:24:32.464" v="232"/>
          <pc:sldLayoutMkLst>
            <pc:docMk/>
            <pc:sldMasterMk cId="0" sldId="2147483680"/>
            <pc:sldLayoutMk cId="0" sldId="2147483661"/>
          </pc:sldLayoutMkLst>
          <pc:spChg chg="add del mod">
            <ac:chgData name="Zhang, Shubo" userId="57fc1406-472c-48ef-8e80-9540136fb710" providerId="ADAL" clId="{CAF3ED65-2745-4D11-B01F-330619FADF7E}" dt="2022-03-22T19:24:31.608" v="231" actId="478"/>
            <ac:spMkLst>
              <pc:docMk/>
              <pc:sldMasterMk cId="0" sldId="2147483680"/>
              <pc:sldLayoutMk cId="0" sldId="2147483661"/>
              <ac:spMk id="47" creationId="{37E93E19-1600-42EE-9388-A64E6A8BA986}"/>
            </ac:spMkLst>
          </pc:spChg>
          <pc:spChg chg="add del mod">
            <ac:chgData name="Zhang, Shubo" userId="57fc1406-472c-48ef-8e80-9540136fb710" providerId="ADAL" clId="{CAF3ED65-2745-4D11-B01F-330619FADF7E}" dt="2022-03-22T19:24:31.608" v="231" actId="478"/>
            <ac:spMkLst>
              <pc:docMk/>
              <pc:sldMasterMk cId="0" sldId="2147483680"/>
              <pc:sldLayoutMk cId="0" sldId="2147483661"/>
              <ac:spMk id="48" creationId="{BACE3C1E-B1F9-4FE5-8933-C70DDFE84200}"/>
            </ac:spMkLst>
          </pc:spChg>
          <pc:spChg chg="add mod">
            <ac:chgData name="Zhang, Shubo" userId="57fc1406-472c-48ef-8e80-9540136fb710" providerId="ADAL" clId="{CAF3ED65-2745-4D11-B01F-330619FADF7E}" dt="2022-03-22T19:24:32.464" v="232"/>
            <ac:spMkLst>
              <pc:docMk/>
              <pc:sldMasterMk cId="0" sldId="2147483680"/>
              <pc:sldLayoutMk cId="0" sldId="2147483661"/>
              <ac:spMk id="49" creationId="{19451728-FDE6-4644-AA52-864782E68038}"/>
            </ac:spMkLst>
          </pc:spChg>
          <pc:spChg chg="add mod">
            <ac:chgData name="Zhang, Shubo" userId="57fc1406-472c-48ef-8e80-9540136fb710" providerId="ADAL" clId="{CAF3ED65-2745-4D11-B01F-330619FADF7E}" dt="2022-03-22T19:24:32.464" v="232"/>
            <ac:spMkLst>
              <pc:docMk/>
              <pc:sldMasterMk cId="0" sldId="2147483680"/>
              <pc:sldLayoutMk cId="0" sldId="2147483661"/>
              <ac:spMk id="50" creationId="{02D4DD7E-BE83-4AA7-8248-897751262F38}"/>
            </ac:spMkLst>
          </pc:spChg>
        </pc:sldLayoutChg>
        <pc:sldLayoutChg chg="addSp delSp modSp mod ord">
          <pc:chgData name="Zhang, Shubo" userId="57fc1406-472c-48ef-8e80-9540136fb710" providerId="ADAL" clId="{CAF3ED65-2745-4D11-B01F-330619FADF7E}" dt="2022-03-22T19:31:22.965" v="631" actId="478"/>
          <pc:sldLayoutMkLst>
            <pc:docMk/>
            <pc:sldMasterMk cId="0" sldId="2147483680"/>
            <pc:sldLayoutMk cId="0" sldId="2147483677"/>
          </pc:sldLayoutMkLst>
          <pc:spChg chg="add del">
            <ac:chgData name="Zhang, Shubo" userId="57fc1406-472c-48ef-8e80-9540136fb710" providerId="ADAL" clId="{CAF3ED65-2745-4D11-B01F-330619FADF7E}" dt="2022-03-22T19:19:29.782" v="94" actId="478"/>
            <ac:spMkLst>
              <pc:docMk/>
              <pc:sldMasterMk cId="0" sldId="2147483680"/>
              <pc:sldLayoutMk cId="0" sldId="2147483677"/>
              <ac:spMk id="2" creationId="{EF80CB73-BCBC-4946-9BB1-2172BE68B382}"/>
            </ac:spMkLst>
          </pc:spChg>
          <pc:spChg chg="add del mod">
            <ac:chgData name="Zhang, Shubo" userId="57fc1406-472c-48ef-8e80-9540136fb710" providerId="ADAL" clId="{CAF3ED65-2745-4D11-B01F-330619FADF7E}" dt="2022-03-22T19:19:31.616" v="95" actId="478"/>
            <ac:spMkLst>
              <pc:docMk/>
              <pc:sldMasterMk cId="0" sldId="2147483680"/>
              <pc:sldLayoutMk cId="0" sldId="2147483677"/>
              <ac:spMk id="74" creationId="{66B7BF71-ECA4-4CC8-B65D-EEC2706A3177}"/>
            </ac:spMkLst>
          </pc:spChg>
          <pc:spChg chg="add del mod">
            <ac:chgData name="Zhang, Shubo" userId="57fc1406-472c-48ef-8e80-9540136fb710" providerId="ADAL" clId="{CAF3ED65-2745-4D11-B01F-330619FADF7E}" dt="2022-03-22T19:31:22.965" v="631" actId="478"/>
            <ac:spMkLst>
              <pc:docMk/>
              <pc:sldMasterMk cId="0" sldId="2147483680"/>
              <pc:sldLayoutMk cId="0" sldId="2147483677"/>
              <ac:spMk id="76" creationId="{78F60570-AA5F-4072-BB8C-644F098C05BD}"/>
            </ac:spMkLst>
          </pc:spChg>
          <pc:spChg chg="add del mod">
            <ac:chgData name="Zhang, Shubo" userId="57fc1406-472c-48ef-8e80-9540136fb710" providerId="ADAL" clId="{CAF3ED65-2745-4D11-B01F-330619FADF7E}" dt="2022-03-22T19:31:22.965" v="631" actId="478"/>
            <ac:spMkLst>
              <pc:docMk/>
              <pc:sldMasterMk cId="0" sldId="2147483680"/>
              <pc:sldLayoutMk cId="0" sldId="2147483677"/>
              <ac:spMk id="77" creationId="{B025244A-BC4D-4714-A5D8-80E04BC1F72B}"/>
            </ac:spMkLst>
          </pc:spChg>
        </pc:sldLayoutChg>
        <pc:sldLayoutChg chg="del">
          <pc:chgData name="Zhang, Shubo" userId="57fc1406-472c-48ef-8e80-9540136fb710" providerId="ADAL" clId="{CAF3ED65-2745-4D11-B01F-330619FADF7E}" dt="2022-03-22T19:15:08.928" v="52" actId="2696"/>
          <pc:sldLayoutMkLst>
            <pc:docMk/>
            <pc:sldMasterMk cId="0" sldId="2147483680"/>
            <pc:sldLayoutMk cId="0" sldId="2147483692"/>
          </pc:sldLayoutMkLst>
        </pc:sldLayoutChg>
        <pc:sldLayoutChg chg="del">
          <pc:chgData name="Zhang, Shubo" userId="57fc1406-472c-48ef-8e80-9540136fb710" providerId="ADAL" clId="{CAF3ED65-2745-4D11-B01F-330619FADF7E}" dt="2022-03-22T19:15:08.924" v="48" actId="2696"/>
          <pc:sldLayoutMkLst>
            <pc:docMk/>
            <pc:sldMasterMk cId="0" sldId="2147483680"/>
            <pc:sldLayoutMk cId="0" sldId="2147483693"/>
          </pc:sldLayoutMkLst>
        </pc:sldLayoutChg>
        <pc:sldLayoutChg chg="del">
          <pc:chgData name="Zhang, Shubo" userId="57fc1406-472c-48ef-8e80-9540136fb710" providerId="ADAL" clId="{CAF3ED65-2745-4D11-B01F-330619FADF7E}" dt="2022-03-22T19:13:53.253" v="8" actId="2696"/>
          <pc:sldLayoutMkLst>
            <pc:docMk/>
            <pc:sldMasterMk cId="0" sldId="2147483680"/>
            <pc:sldLayoutMk cId="0" sldId="2147483694"/>
          </pc:sldLayoutMkLst>
        </pc:sldLayoutChg>
        <pc:sldLayoutChg chg="del">
          <pc:chgData name="Zhang, Shubo" userId="57fc1406-472c-48ef-8e80-9540136fb710" providerId="ADAL" clId="{CAF3ED65-2745-4D11-B01F-330619FADF7E}" dt="2022-03-22T19:15:08.925" v="49" actId="2696"/>
          <pc:sldLayoutMkLst>
            <pc:docMk/>
            <pc:sldMasterMk cId="0" sldId="2147483680"/>
            <pc:sldLayoutMk cId="0" sldId="2147483695"/>
          </pc:sldLayoutMkLst>
        </pc:sldLayoutChg>
        <pc:sldLayoutChg chg="del">
          <pc:chgData name="Zhang, Shubo" userId="57fc1406-472c-48ef-8e80-9540136fb710" providerId="ADAL" clId="{CAF3ED65-2745-4D11-B01F-330619FADF7E}" dt="2022-03-22T19:13:53.255" v="9" actId="2696"/>
          <pc:sldLayoutMkLst>
            <pc:docMk/>
            <pc:sldMasterMk cId="0" sldId="2147483680"/>
            <pc:sldLayoutMk cId="0" sldId="2147483696"/>
          </pc:sldLayoutMkLst>
        </pc:sldLayoutChg>
        <pc:sldLayoutChg chg="del">
          <pc:chgData name="Zhang, Shubo" userId="57fc1406-472c-48ef-8e80-9540136fb710" providerId="ADAL" clId="{CAF3ED65-2745-4D11-B01F-330619FADF7E}" dt="2022-03-22T19:15:08.922" v="47" actId="2696"/>
          <pc:sldLayoutMkLst>
            <pc:docMk/>
            <pc:sldMasterMk cId="0" sldId="2147483680"/>
            <pc:sldLayoutMk cId="0" sldId="2147483697"/>
          </pc:sldLayoutMkLst>
        </pc:sldLayoutChg>
        <pc:sldLayoutChg chg="del">
          <pc:chgData name="Zhang, Shubo" userId="57fc1406-472c-48ef-8e80-9540136fb710" providerId="ADAL" clId="{CAF3ED65-2745-4D11-B01F-330619FADF7E}" dt="2022-03-22T19:13:53.259" v="12" actId="2696"/>
          <pc:sldLayoutMkLst>
            <pc:docMk/>
            <pc:sldMasterMk cId="0" sldId="2147483680"/>
            <pc:sldLayoutMk cId="0" sldId="2147483698"/>
          </pc:sldLayoutMkLst>
        </pc:sldLayoutChg>
        <pc:sldLayoutChg chg="del">
          <pc:chgData name="Zhang, Shubo" userId="57fc1406-472c-48ef-8e80-9540136fb710" providerId="ADAL" clId="{CAF3ED65-2745-4D11-B01F-330619FADF7E}" dt="2022-03-22T19:15:08.926" v="50" actId="2696"/>
          <pc:sldLayoutMkLst>
            <pc:docMk/>
            <pc:sldMasterMk cId="0" sldId="2147483680"/>
            <pc:sldLayoutMk cId="0" sldId="2147483699"/>
          </pc:sldLayoutMkLst>
        </pc:sldLayoutChg>
        <pc:sldLayoutChg chg="del">
          <pc:chgData name="Zhang, Shubo" userId="57fc1406-472c-48ef-8e80-9540136fb710" providerId="ADAL" clId="{CAF3ED65-2745-4D11-B01F-330619FADF7E}" dt="2022-03-22T19:13:53.256" v="10" actId="2696"/>
          <pc:sldLayoutMkLst>
            <pc:docMk/>
            <pc:sldMasterMk cId="0" sldId="2147483680"/>
            <pc:sldLayoutMk cId="0" sldId="2147483700"/>
          </pc:sldLayoutMkLst>
        </pc:sldLayoutChg>
        <pc:sldLayoutChg chg="del">
          <pc:chgData name="Zhang, Shubo" userId="57fc1406-472c-48ef-8e80-9540136fb710" providerId="ADAL" clId="{CAF3ED65-2745-4D11-B01F-330619FADF7E}" dt="2022-03-22T19:15:08.927" v="51" actId="2696"/>
          <pc:sldLayoutMkLst>
            <pc:docMk/>
            <pc:sldMasterMk cId="0" sldId="2147483680"/>
            <pc:sldLayoutMk cId="0" sldId="2147483701"/>
          </pc:sldLayoutMkLst>
        </pc:sldLayoutChg>
        <pc:sldLayoutChg chg="del">
          <pc:chgData name="Zhang, Shubo" userId="57fc1406-472c-48ef-8e80-9540136fb710" providerId="ADAL" clId="{CAF3ED65-2745-4D11-B01F-330619FADF7E}" dt="2022-03-22T19:13:53.257" v="11" actId="2696"/>
          <pc:sldLayoutMkLst>
            <pc:docMk/>
            <pc:sldMasterMk cId="0" sldId="2147483680"/>
            <pc:sldLayoutMk cId="0" sldId="2147483702"/>
          </pc:sldLayoutMkLst>
        </pc:sldLayoutChg>
        <pc:sldLayoutChg chg="del">
          <pc:chgData name="Zhang, Shubo" userId="57fc1406-472c-48ef-8e80-9540136fb710" providerId="ADAL" clId="{CAF3ED65-2745-4D11-B01F-330619FADF7E}" dt="2022-03-22T19:15:18.133" v="56" actId="2696"/>
          <pc:sldLayoutMkLst>
            <pc:docMk/>
            <pc:sldMasterMk cId="0" sldId="2147483680"/>
            <pc:sldLayoutMk cId="0" sldId="2147483703"/>
          </pc:sldLayoutMkLst>
        </pc:sldLayoutChg>
        <pc:sldLayoutChg chg="del">
          <pc:chgData name="Zhang, Shubo" userId="57fc1406-472c-48ef-8e80-9540136fb710" providerId="ADAL" clId="{CAF3ED65-2745-4D11-B01F-330619FADF7E}" dt="2022-03-22T19:13:53.248" v="5" actId="2696"/>
          <pc:sldLayoutMkLst>
            <pc:docMk/>
            <pc:sldMasterMk cId="0" sldId="2147483680"/>
            <pc:sldLayoutMk cId="0" sldId="2147483704"/>
          </pc:sldLayoutMkLst>
        </pc:sldLayoutChg>
        <pc:sldLayoutChg chg="del">
          <pc:chgData name="Zhang, Shubo" userId="57fc1406-472c-48ef-8e80-9540136fb710" providerId="ADAL" clId="{CAF3ED65-2745-4D11-B01F-330619FADF7E}" dt="2022-03-22T19:15:18.134" v="57" actId="2696"/>
          <pc:sldLayoutMkLst>
            <pc:docMk/>
            <pc:sldMasterMk cId="0" sldId="2147483680"/>
            <pc:sldLayoutMk cId="0" sldId="2147483705"/>
          </pc:sldLayoutMkLst>
        </pc:sldLayoutChg>
        <pc:sldLayoutChg chg="del">
          <pc:chgData name="Zhang, Shubo" userId="57fc1406-472c-48ef-8e80-9540136fb710" providerId="ADAL" clId="{CAF3ED65-2745-4D11-B01F-330619FADF7E}" dt="2022-03-22T19:13:59.800" v="15" actId="2696"/>
          <pc:sldLayoutMkLst>
            <pc:docMk/>
            <pc:sldMasterMk cId="0" sldId="2147483680"/>
            <pc:sldLayoutMk cId="0" sldId="2147483706"/>
          </pc:sldLayoutMkLst>
        </pc:sldLayoutChg>
        <pc:sldLayoutChg chg="del">
          <pc:chgData name="Zhang, Shubo" userId="57fc1406-472c-48ef-8e80-9540136fb710" providerId="ADAL" clId="{CAF3ED65-2745-4D11-B01F-330619FADF7E}" dt="2022-03-22T19:15:18.135" v="58" actId="2696"/>
          <pc:sldLayoutMkLst>
            <pc:docMk/>
            <pc:sldMasterMk cId="0" sldId="2147483680"/>
            <pc:sldLayoutMk cId="0" sldId="2147483707"/>
          </pc:sldLayoutMkLst>
        </pc:sldLayoutChg>
        <pc:sldLayoutChg chg="del">
          <pc:chgData name="Zhang, Shubo" userId="57fc1406-472c-48ef-8e80-9540136fb710" providerId="ADAL" clId="{CAF3ED65-2745-4D11-B01F-330619FADF7E}" dt="2022-03-22T19:15:18.131" v="54" actId="2696"/>
          <pc:sldLayoutMkLst>
            <pc:docMk/>
            <pc:sldMasterMk cId="0" sldId="2147483680"/>
            <pc:sldLayoutMk cId="0" sldId="2147483708"/>
          </pc:sldLayoutMkLst>
        </pc:sldLayoutChg>
        <pc:sldLayoutChg chg="del">
          <pc:chgData name="Zhang, Shubo" userId="57fc1406-472c-48ef-8e80-9540136fb710" providerId="ADAL" clId="{CAF3ED65-2745-4D11-B01F-330619FADF7E}" dt="2022-03-22T19:13:59.802" v="16" actId="2696"/>
          <pc:sldLayoutMkLst>
            <pc:docMk/>
            <pc:sldMasterMk cId="0" sldId="2147483680"/>
            <pc:sldLayoutMk cId="0" sldId="2147483709"/>
          </pc:sldLayoutMkLst>
        </pc:sldLayoutChg>
        <pc:sldLayoutChg chg="del">
          <pc:chgData name="Zhang, Shubo" userId="57fc1406-472c-48ef-8e80-9540136fb710" providerId="ADAL" clId="{CAF3ED65-2745-4D11-B01F-330619FADF7E}" dt="2022-03-22T19:15:18.132" v="55" actId="2696"/>
          <pc:sldLayoutMkLst>
            <pc:docMk/>
            <pc:sldMasterMk cId="0" sldId="2147483680"/>
            <pc:sldLayoutMk cId="0" sldId="2147483710"/>
          </pc:sldLayoutMkLst>
        </pc:sldLayoutChg>
        <pc:sldLayoutChg chg="del">
          <pc:chgData name="Zhang, Shubo" userId="57fc1406-472c-48ef-8e80-9540136fb710" providerId="ADAL" clId="{CAF3ED65-2745-4D11-B01F-330619FADF7E}" dt="2022-03-22T19:13:53.260" v="13" actId="2696"/>
          <pc:sldLayoutMkLst>
            <pc:docMk/>
            <pc:sldMasterMk cId="0" sldId="2147483680"/>
            <pc:sldLayoutMk cId="0" sldId="2147483711"/>
          </pc:sldLayoutMkLst>
        </pc:sldLayoutChg>
        <pc:sldLayoutChg chg="del">
          <pc:chgData name="Zhang, Shubo" userId="57fc1406-472c-48ef-8e80-9540136fb710" providerId="ADAL" clId="{CAF3ED65-2745-4D11-B01F-330619FADF7E}" dt="2022-03-22T19:13:53.261" v="14" actId="2696"/>
          <pc:sldLayoutMkLst>
            <pc:docMk/>
            <pc:sldMasterMk cId="0" sldId="2147483680"/>
            <pc:sldLayoutMk cId="0" sldId="2147483712"/>
          </pc:sldLayoutMkLst>
        </pc:sldLayoutChg>
        <pc:sldLayoutChg chg="del">
          <pc:chgData name="Zhang, Shubo" userId="57fc1406-472c-48ef-8e80-9540136fb710" providerId="ADAL" clId="{CAF3ED65-2745-4D11-B01F-330619FADF7E}" dt="2022-03-22T19:15:53.925" v="82" actId="2696"/>
          <pc:sldLayoutMkLst>
            <pc:docMk/>
            <pc:sldMasterMk cId="0" sldId="2147483680"/>
            <pc:sldLayoutMk cId="0" sldId="2147483713"/>
          </pc:sldLayoutMkLst>
        </pc:sldLayoutChg>
        <pc:sldLayoutChg chg="del">
          <pc:chgData name="Zhang, Shubo" userId="57fc1406-472c-48ef-8e80-9540136fb710" providerId="ADAL" clId="{CAF3ED65-2745-4D11-B01F-330619FADF7E}" dt="2022-03-22T19:14:14.423" v="20" actId="2696"/>
          <pc:sldLayoutMkLst>
            <pc:docMk/>
            <pc:sldMasterMk cId="0" sldId="2147483680"/>
            <pc:sldLayoutMk cId="0" sldId="2147483714"/>
          </pc:sldLayoutMkLst>
        </pc:sldLayoutChg>
        <pc:sldLayoutChg chg="del">
          <pc:chgData name="Zhang, Shubo" userId="57fc1406-472c-48ef-8e80-9540136fb710" providerId="ADAL" clId="{CAF3ED65-2745-4D11-B01F-330619FADF7E}" dt="2022-03-22T19:15:29.501" v="62" actId="2696"/>
          <pc:sldLayoutMkLst>
            <pc:docMk/>
            <pc:sldMasterMk cId="0" sldId="2147483680"/>
            <pc:sldLayoutMk cId="0" sldId="2147483715"/>
          </pc:sldLayoutMkLst>
        </pc:sldLayoutChg>
        <pc:sldLayoutChg chg="del">
          <pc:chgData name="Zhang, Shubo" userId="57fc1406-472c-48ef-8e80-9540136fb710" providerId="ADAL" clId="{CAF3ED65-2745-4D11-B01F-330619FADF7E}" dt="2022-03-22T19:14:14.428" v="24" actId="2696"/>
          <pc:sldLayoutMkLst>
            <pc:docMk/>
            <pc:sldMasterMk cId="0" sldId="2147483680"/>
            <pc:sldLayoutMk cId="0" sldId="2147483716"/>
          </pc:sldLayoutMkLst>
        </pc:sldLayoutChg>
        <pc:sldLayoutChg chg="del">
          <pc:chgData name="Zhang, Shubo" userId="57fc1406-472c-48ef-8e80-9540136fb710" providerId="ADAL" clId="{CAF3ED65-2745-4D11-B01F-330619FADF7E}" dt="2022-03-22T19:15:29.502" v="63" actId="2696"/>
          <pc:sldLayoutMkLst>
            <pc:docMk/>
            <pc:sldMasterMk cId="0" sldId="2147483680"/>
            <pc:sldLayoutMk cId="0" sldId="2147483717"/>
          </pc:sldLayoutMkLst>
        </pc:sldLayoutChg>
        <pc:sldLayoutChg chg="del">
          <pc:chgData name="Zhang, Shubo" userId="57fc1406-472c-48ef-8e80-9540136fb710" providerId="ADAL" clId="{CAF3ED65-2745-4D11-B01F-330619FADF7E}" dt="2022-03-22T19:14:14.429" v="25" actId="2696"/>
          <pc:sldLayoutMkLst>
            <pc:docMk/>
            <pc:sldMasterMk cId="0" sldId="2147483680"/>
            <pc:sldLayoutMk cId="0" sldId="2147483718"/>
          </pc:sldLayoutMkLst>
        </pc:sldLayoutChg>
        <pc:sldLayoutChg chg="del">
          <pc:chgData name="Zhang, Shubo" userId="57fc1406-472c-48ef-8e80-9540136fb710" providerId="ADAL" clId="{CAF3ED65-2745-4D11-B01F-330619FADF7E}" dt="2022-03-22T19:13:59.805" v="17" actId="2696"/>
          <pc:sldLayoutMkLst>
            <pc:docMk/>
            <pc:sldMasterMk cId="0" sldId="2147483680"/>
            <pc:sldLayoutMk cId="0" sldId="2147483719"/>
          </pc:sldLayoutMkLst>
        </pc:sldLayoutChg>
        <pc:sldLayoutChg chg="del">
          <pc:chgData name="Zhang, Shubo" userId="57fc1406-472c-48ef-8e80-9540136fb710" providerId="ADAL" clId="{CAF3ED65-2745-4D11-B01F-330619FADF7E}" dt="2022-03-22T19:15:18.129" v="53" actId="2696"/>
          <pc:sldLayoutMkLst>
            <pc:docMk/>
            <pc:sldMasterMk cId="0" sldId="2147483680"/>
            <pc:sldLayoutMk cId="0" sldId="2147483720"/>
          </pc:sldLayoutMkLst>
        </pc:sldLayoutChg>
        <pc:sldLayoutChg chg="del">
          <pc:chgData name="Zhang, Shubo" userId="57fc1406-472c-48ef-8e80-9540136fb710" providerId="ADAL" clId="{CAF3ED65-2745-4D11-B01F-330619FADF7E}" dt="2022-03-22T19:15:29.499" v="60" actId="2696"/>
          <pc:sldLayoutMkLst>
            <pc:docMk/>
            <pc:sldMasterMk cId="0" sldId="2147483680"/>
            <pc:sldLayoutMk cId="0" sldId="2147483721"/>
          </pc:sldLayoutMkLst>
        </pc:sldLayoutChg>
        <pc:sldLayoutChg chg="del">
          <pc:chgData name="Zhang, Shubo" userId="57fc1406-472c-48ef-8e80-9540136fb710" providerId="ADAL" clId="{CAF3ED65-2745-4D11-B01F-330619FADF7E}" dt="2022-03-22T19:13:59.807" v="18" actId="2696"/>
          <pc:sldLayoutMkLst>
            <pc:docMk/>
            <pc:sldMasterMk cId="0" sldId="2147483680"/>
            <pc:sldLayoutMk cId="0" sldId="2147483722"/>
          </pc:sldLayoutMkLst>
        </pc:sldLayoutChg>
        <pc:sldLayoutChg chg="del">
          <pc:chgData name="Zhang, Shubo" userId="57fc1406-472c-48ef-8e80-9540136fb710" providerId="ADAL" clId="{CAF3ED65-2745-4D11-B01F-330619FADF7E}" dt="2022-03-22T19:15:29.500" v="61" actId="2696"/>
          <pc:sldLayoutMkLst>
            <pc:docMk/>
            <pc:sldMasterMk cId="0" sldId="2147483680"/>
            <pc:sldLayoutMk cId="0" sldId="2147483723"/>
          </pc:sldLayoutMkLst>
        </pc:sldLayoutChg>
        <pc:sldLayoutChg chg="del">
          <pc:chgData name="Zhang, Shubo" userId="57fc1406-472c-48ef-8e80-9540136fb710" providerId="ADAL" clId="{CAF3ED65-2745-4D11-B01F-330619FADF7E}" dt="2022-03-22T19:14:14.427" v="23" actId="2696"/>
          <pc:sldLayoutMkLst>
            <pc:docMk/>
            <pc:sldMasterMk cId="0" sldId="2147483680"/>
            <pc:sldLayoutMk cId="0" sldId="2147483724"/>
          </pc:sldLayoutMkLst>
        </pc:sldLayoutChg>
        <pc:sldLayoutChg chg="del">
          <pc:chgData name="Zhang, Shubo" userId="57fc1406-472c-48ef-8e80-9540136fb710" providerId="ADAL" clId="{CAF3ED65-2745-4D11-B01F-330619FADF7E}" dt="2022-03-22T19:15:29.503" v="64" actId="2696"/>
          <pc:sldLayoutMkLst>
            <pc:docMk/>
            <pc:sldMasterMk cId="0" sldId="2147483680"/>
            <pc:sldLayoutMk cId="0" sldId="2147483725"/>
          </pc:sldLayoutMkLst>
        </pc:sldLayoutChg>
        <pc:sldLayoutChg chg="del">
          <pc:chgData name="Zhang, Shubo" userId="57fc1406-472c-48ef-8e80-9540136fb710" providerId="ADAL" clId="{CAF3ED65-2745-4D11-B01F-330619FADF7E}" dt="2022-03-22T19:15:29.503" v="65" actId="2696"/>
          <pc:sldLayoutMkLst>
            <pc:docMk/>
            <pc:sldMasterMk cId="0" sldId="2147483680"/>
            <pc:sldLayoutMk cId="0" sldId="2147483726"/>
          </pc:sldLayoutMkLst>
        </pc:sldLayoutChg>
        <pc:sldLayoutChg chg="del">
          <pc:chgData name="Zhang, Shubo" userId="57fc1406-472c-48ef-8e80-9540136fb710" providerId="ADAL" clId="{CAF3ED65-2745-4D11-B01F-330619FADF7E}" dt="2022-03-22T19:15:29.497" v="59" actId="2696"/>
          <pc:sldLayoutMkLst>
            <pc:docMk/>
            <pc:sldMasterMk cId="0" sldId="2147483680"/>
            <pc:sldLayoutMk cId="0" sldId="2147483727"/>
          </pc:sldLayoutMkLst>
        </pc:sldLayoutChg>
        <pc:sldLayoutChg chg="del">
          <pc:chgData name="Zhang, Shubo" userId="57fc1406-472c-48ef-8e80-9540136fb710" providerId="ADAL" clId="{CAF3ED65-2745-4D11-B01F-330619FADF7E}" dt="2022-03-22T19:14:14.426" v="22" actId="2696"/>
          <pc:sldLayoutMkLst>
            <pc:docMk/>
            <pc:sldMasterMk cId="0" sldId="2147483680"/>
            <pc:sldLayoutMk cId="0" sldId="2147483728"/>
          </pc:sldLayoutMkLst>
        </pc:sldLayoutChg>
        <pc:sldLayoutChg chg="del">
          <pc:chgData name="Zhang, Shubo" userId="57fc1406-472c-48ef-8e80-9540136fb710" providerId="ADAL" clId="{CAF3ED65-2745-4D11-B01F-330619FADF7E}" dt="2022-03-22T19:15:31.193" v="66" actId="2696"/>
          <pc:sldLayoutMkLst>
            <pc:docMk/>
            <pc:sldMasterMk cId="0" sldId="2147483680"/>
            <pc:sldLayoutMk cId="0" sldId="2147483729"/>
          </pc:sldLayoutMkLst>
        </pc:sldLayoutChg>
        <pc:sldLayoutChg chg="del">
          <pc:chgData name="Zhang, Shubo" userId="57fc1406-472c-48ef-8e80-9540136fb710" providerId="ADAL" clId="{CAF3ED65-2745-4D11-B01F-330619FADF7E}" dt="2022-03-22T19:14:14.421" v="19" actId="2696"/>
          <pc:sldLayoutMkLst>
            <pc:docMk/>
            <pc:sldMasterMk cId="0" sldId="2147483680"/>
            <pc:sldLayoutMk cId="0" sldId="2147483730"/>
          </pc:sldLayoutMkLst>
        </pc:sldLayoutChg>
        <pc:sldLayoutChg chg="del">
          <pc:chgData name="Zhang, Shubo" userId="57fc1406-472c-48ef-8e80-9540136fb710" providerId="ADAL" clId="{CAF3ED65-2745-4D11-B01F-330619FADF7E}" dt="2022-03-22T19:15:37.643" v="69" actId="2696"/>
          <pc:sldLayoutMkLst>
            <pc:docMk/>
            <pc:sldMasterMk cId="0" sldId="2147483680"/>
            <pc:sldLayoutMk cId="0" sldId="2147483731"/>
          </pc:sldLayoutMkLst>
        </pc:sldLayoutChg>
        <pc:sldLayoutChg chg="del">
          <pc:chgData name="Zhang, Shubo" userId="57fc1406-472c-48ef-8e80-9540136fb710" providerId="ADAL" clId="{CAF3ED65-2745-4D11-B01F-330619FADF7E}" dt="2022-03-22T19:14:22.165" v="29" actId="2696"/>
          <pc:sldLayoutMkLst>
            <pc:docMk/>
            <pc:sldMasterMk cId="0" sldId="2147483680"/>
            <pc:sldLayoutMk cId="0" sldId="2147483732"/>
          </pc:sldLayoutMkLst>
        </pc:sldLayoutChg>
        <pc:sldLayoutChg chg="del">
          <pc:chgData name="Zhang, Shubo" userId="57fc1406-472c-48ef-8e80-9540136fb710" providerId="ADAL" clId="{CAF3ED65-2745-4D11-B01F-330619FADF7E}" dt="2022-03-22T19:15:37.640" v="67" actId="2696"/>
          <pc:sldLayoutMkLst>
            <pc:docMk/>
            <pc:sldMasterMk cId="0" sldId="2147483680"/>
            <pc:sldLayoutMk cId="0" sldId="2147483733"/>
          </pc:sldLayoutMkLst>
        </pc:sldLayoutChg>
        <pc:sldLayoutChg chg="del">
          <pc:chgData name="Zhang, Shubo" userId="57fc1406-472c-48ef-8e80-9540136fb710" providerId="ADAL" clId="{CAF3ED65-2745-4D11-B01F-330619FADF7E}" dt="2022-03-22T19:14:22.162" v="27" actId="2696"/>
          <pc:sldLayoutMkLst>
            <pc:docMk/>
            <pc:sldMasterMk cId="0" sldId="2147483680"/>
            <pc:sldLayoutMk cId="0" sldId="2147483734"/>
          </pc:sldLayoutMkLst>
        </pc:sldLayoutChg>
        <pc:sldLayoutChg chg="del">
          <pc:chgData name="Zhang, Shubo" userId="57fc1406-472c-48ef-8e80-9540136fb710" providerId="ADAL" clId="{CAF3ED65-2745-4D11-B01F-330619FADF7E}" dt="2022-03-22T19:15:37.642" v="68" actId="2696"/>
          <pc:sldLayoutMkLst>
            <pc:docMk/>
            <pc:sldMasterMk cId="0" sldId="2147483680"/>
            <pc:sldLayoutMk cId="0" sldId="2147483735"/>
          </pc:sldLayoutMkLst>
        </pc:sldLayoutChg>
        <pc:sldLayoutChg chg="del">
          <pc:chgData name="Zhang, Shubo" userId="57fc1406-472c-48ef-8e80-9540136fb710" providerId="ADAL" clId="{CAF3ED65-2745-4D11-B01F-330619FADF7E}" dt="2022-03-22T19:14:14.424" v="21" actId="2696"/>
          <pc:sldLayoutMkLst>
            <pc:docMk/>
            <pc:sldMasterMk cId="0" sldId="2147483680"/>
            <pc:sldLayoutMk cId="0" sldId="2147483736"/>
          </pc:sldLayoutMkLst>
        </pc:sldLayoutChg>
        <pc:sldLayoutChg chg="del">
          <pc:chgData name="Zhang, Shubo" userId="57fc1406-472c-48ef-8e80-9540136fb710" providerId="ADAL" clId="{CAF3ED65-2745-4D11-B01F-330619FADF7E}" dt="2022-03-22T19:14:22.164" v="28" actId="2696"/>
          <pc:sldLayoutMkLst>
            <pc:docMk/>
            <pc:sldMasterMk cId="0" sldId="2147483680"/>
            <pc:sldLayoutMk cId="0" sldId="2147483737"/>
          </pc:sldLayoutMkLst>
        </pc:sldLayoutChg>
        <pc:sldLayoutChg chg="del">
          <pc:chgData name="Zhang, Shubo" userId="57fc1406-472c-48ef-8e80-9540136fb710" providerId="ADAL" clId="{CAF3ED65-2745-4D11-B01F-330619FADF7E}" dt="2022-03-22T19:15:45.856" v="72" actId="2696"/>
          <pc:sldLayoutMkLst>
            <pc:docMk/>
            <pc:sldMasterMk cId="0" sldId="2147483680"/>
            <pc:sldLayoutMk cId="0" sldId="2147483738"/>
          </pc:sldLayoutMkLst>
        </pc:sldLayoutChg>
        <pc:sldLayoutChg chg="del">
          <pc:chgData name="Zhang, Shubo" userId="57fc1406-472c-48ef-8e80-9540136fb710" providerId="ADAL" clId="{CAF3ED65-2745-4D11-B01F-330619FADF7E}" dt="2022-03-22T19:14:30.971" v="32" actId="2696"/>
          <pc:sldLayoutMkLst>
            <pc:docMk/>
            <pc:sldMasterMk cId="0" sldId="2147483680"/>
            <pc:sldLayoutMk cId="0" sldId="2147483739"/>
          </pc:sldLayoutMkLst>
        </pc:sldLayoutChg>
        <pc:sldLayoutChg chg="del">
          <pc:chgData name="Zhang, Shubo" userId="57fc1406-472c-48ef-8e80-9540136fb710" providerId="ADAL" clId="{CAF3ED65-2745-4D11-B01F-330619FADF7E}" dt="2022-03-22T19:15:45.858" v="73" actId="2696"/>
          <pc:sldLayoutMkLst>
            <pc:docMk/>
            <pc:sldMasterMk cId="0" sldId="2147483680"/>
            <pc:sldLayoutMk cId="0" sldId="2147483740"/>
          </pc:sldLayoutMkLst>
        </pc:sldLayoutChg>
        <pc:sldLayoutChg chg="del">
          <pc:chgData name="Zhang, Shubo" userId="57fc1406-472c-48ef-8e80-9540136fb710" providerId="ADAL" clId="{CAF3ED65-2745-4D11-B01F-330619FADF7E}" dt="2022-03-22T19:14:30.973" v="33" actId="2696"/>
          <pc:sldLayoutMkLst>
            <pc:docMk/>
            <pc:sldMasterMk cId="0" sldId="2147483680"/>
            <pc:sldLayoutMk cId="0" sldId="2147483741"/>
          </pc:sldLayoutMkLst>
        </pc:sldLayoutChg>
        <pc:sldLayoutChg chg="del">
          <pc:chgData name="Zhang, Shubo" userId="57fc1406-472c-48ef-8e80-9540136fb710" providerId="ADAL" clId="{CAF3ED65-2745-4D11-B01F-330619FADF7E}" dt="2022-03-22T19:15:45.859" v="74" actId="2696"/>
          <pc:sldLayoutMkLst>
            <pc:docMk/>
            <pc:sldMasterMk cId="0" sldId="2147483680"/>
            <pc:sldLayoutMk cId="0" sldId="2147483742"/>
          </pc:sldLayoutMkLst>
        </pc:sldLayoutChg>
        <pc:sldLayoutChg chg="del">
          <pc:chgData name="Zhang, Shubo" userId="57fc1406-472c-48ef-8e80-9540136fb710" providerId="ADAL" clId="{CAF3ED65-2745-4D11-B01F-330619FADF7E}" dt="2022-03-22T19:15:37.644" v="70" actId="2696"/>
          <pc:sldLayoutMkLst>
            <pc:docMk/>
            <pc:sldMasterMk cId="0" sldId="2147483680"/>
            <pc:sldLayoutMk cId="0" sldId="2147483743"/>
          </pc:sldLayoutMkLst>
        </pc:sldLayoutChg>
        <pc:sldLayoutChg chg="del">
          <pc:chgData name="Zhang, Shubo" userId="57fc1406-472c-48ef-8e80-9540136fb710" providerId="ADAL" clId="{CAF3ED65-2745-4D11-B01F-330619FADF7E}" dt="2022-03-22T19:14:30.974" v="34" actId="2696"/>
          <pc:sldLayoutMkLst>
            <pc:docMk/>
            <pc:sldMasterMk cId="0" sldId="2147483680"/>
            <pc:sldLayoutMk cId="0" sldId="2147483744"/>
          </pc:sldLayoutMkLst>
        </pc:sldLayoutChg>
        <pc:sldLayoutChg chg="del">
          <pc:chgData name="Zhang, Shubo" userId="57fc1406-472c-48ef-8e80-9540136fb710" providerId="ADAL" clId="{CAF3ED65-2745-4D11-B01F-330619FADF7E}" dt="2022-03-22T19:15:37.645" v="71" actId="2696"/>
          <pc:sldLayoutMkLst>
            <pc:docMk/>
            <pc:sldMasterMk cId="0" sldId="2147483680"/>
            <pc:sldLayoutMk cId="0" sldId="2147483745"/>
          </pc:sldLayoutMkLst>
        </pc:sldLayoutChg>
        <pc:sldLayoutChg chg="del">
          <pc:chgData name="Zhang, Shubo" userId="57fc1406-472c-48ef-8e80-9540136fb710" providerId="ADAL" clId="{CAF3ED65-2745-4D11-B01F-330619FADF7E}" dt="2022-03-22T19:14:22.166" v="30" actId="2696"/>
          <pc:sldLayoutMkLst>
            <pc:docMk/>
            <pc:sldMasterMk cId="0" sldId="2147483680"/>
            <pc:sldLayoutMk cId="0" sldId="2147483746"/>
          </pc:sldLayoutMkLst>
        </pc:sldLayoutChg>
        <pc:sldLayoutChg chg="del">
          <pc:chgData name="Zhang, Shubo" userId="57fc1406-472c-48ef-8e80-9540136fb710" providerId="ADAL" clId="{CAF3ED65-2745-4D11-B01F-330619FADF7E}" dt="2022-03-22T19:14:22.160" v="26" actId="2696"/>
          <pc:sldLayoutMkLst>
            <pc:docMk/>
            <pc:sldMasterMk cId="0" sldId="2147483680"/>
            <pc:sldLayoutMk cId="0" sldId="2147483747"/>
          </pc:sldLayoutMkLst>
        </pc:sldLayoutChg>
        <pc:sldLayoutChg chg="del">
          <pc:chgData name="Zhang, Shubo" userId="57fc1406-472c-48ef-8e80-9540136fb710" providerId="ADAL" clId="{CAF3ED65-2745-4D11-B01F-330619FADF7E}" dt="2022-03-22T19:15:45.860" v="75" actId="2696"/>
          <pc:sldLayoutMkLst>
            <pc:docMk/>
            <pc:sldMasterMk cId="0" sldId="2147483680"/>
            <pc:sldLayoutMk cId="0" sldId="2147483749"/>
          </pc:sldLayoutMkLst>
        </pc:sldLayoutChg>
        <pc:sldLayoutChg chg="del">
          <pc:chgData name="Zhang, Shubo" userId="57fc1406-472c-48ef-8e80-9540136fb710" providerId="ADAL" clId="{CAF3ED65-2745-4D11-B01F-330619FADF7E}" dt="2022-03-22T19:15:45.861" v="76" actId="2696"/>
          <pc:sldLayoutMkLst>
            <pc:docMk/>
            <pc:sldMasterMk cId="0" sldId="2147483680"/>
            <pc:sldLayoutMk cId="0" sldId="2147483750"/>
          </pc:sldLayoutMkLst>
        </pc:sldLayoutChg>
        <pc:sldLayoutChg chg="del">
          <pc:chgData name="Zhang, Shubo" userId="57fc1406-472c-48ef-8e80-9540136fb710" providerId="ADAL" clId="{CAF3ED65-2745-4D11-B01F-330619FADF7E}" dt="2022-03-22T19:14:30.976" v="36" actId="2696"/>
          <pc:sldLayoutMkLst>
            <pc:docMk/>
            <pc:sldMasterMk cId="0" sldId="2147483680"/>
            <pc:sldLayoutMk cId="0" sldId="2147483751"/>
          </pc:sldLayoutMkLst>
        </pc:sldLayoutChg>
        <pc:sldLayoutChg chg="del">
          <pc:chgData name="Zhang, Shubo" userId="57fc1406-472c-48ef-8e80-9540136fb710" providerId="ADAL" clId="{CAF3ED65-2745-4D11-B01F-330619FADF7E}" dt="2022-03-22T19:15:45.863" v="77" actId="2696"/>
          <pc:sldLayoutMkLst>
            <pc:docMk/>
            <pc:sldMasterMk cId="0" sldId="2147483680"/>
            <pc:sldLayoutMk cId="0" sldId="2147483752"/>
          </pc:sldLayoutMkLst>
        </pc:sldLayoutChg>
        <pc:sldLayoutChg chg="del">
          <pc:chgData name="Zhang, Shubo" userId="57fc1406-472c-48ef-8e80-9540136fb710" providerId="ADAL" clId="{CAF3ED65-2745-4D11-B01F-330619FADF7E}" dt="2022-03-22T19:14:30.969" v="31" actId="2696"/>
          <pc:sldLayoutMkLst>
            <pc:docMk/>
            <pc:sldMasterMk cId="0" sldId="2147483680"/>
            <pc:sldLayoutMk cId="0" sldId="2147483753"/>
          </pc:sldLayoutMkLst>
        </pc:sldLayoutChg>
        <pc:sldLayoutChg chg="del">
          <pc:chgData name="Zhang, Shubo" userId="57fc1406-472c-48ef-8e80-9540136fb710" providerId="ADAL" clId="{CAF3ED65-2745-4D11-B01F-330619FADF7E}" dt="2022-03-22T19:15:53.922" v="80" actId="2696"/>
          <pc:sldLayoutMkLst>
            <pc:docMk/>
            <pc:sldMasterMk cId="0" sldId="2147483680"/>
            <pc:sldLayoutMk cId="0" sldId="2147483754"/>
          </pc:sldLayoutMkLst>
        </pc:sldLayoutChg>
        <pc:sldLayoutChg chg="del">
          <pc:chgData name="Zhang, Shubo" userId="57fc1406-472c-48ef-8e80-9540136fb710" providerId="ADAL" clId="{CAF3ED65-2745-4D11-B01F-330619FADF7E}" dt="2022-03-22T19:14:42.037" v="40" actId="2696"/>
          <pc:sldLayoutMkLst>
            <pc:docMk/>
            <pc:sldMasterMk cId="0" sldId="2147483680"/>
            <pc:sldLayoutMk cId="0" sldId="2147483755"/>
          </pc:sldLayoutMkLst>
        </pc:sldLayoutChg>
        <pc:sldLayoutChg chg="del">
          <pc:chgData name="Zhang, Shubo" userId="57fc1406-472c-48ef-8e80-9540136fb710" providerId="ADAL" clId="{CAF3ED65-2745-4D11-B01F-330619FADF7E}" dt="2022-03-22T19:15:53.919" v="78" actId="2696"/>
          <pc:sldLayoutMkLst>
            <pc:docMk/>
            <pc:sldMasterMk cId="0" sldId="2147483680"/>
            <pc:sldLayoutMk cId="0" sldId="2147483756"/>
          </pc:sldLayoutMkLst>
        </pc:sldLayoutChg>
        <pc:sldLayoutChg chg="del">
          <pc:chgData name="Zhang, Shubo" userId="57fc1406-472c-48ef-8e80-9540136fb710" providerId="ADAL" clId="{CAF3ED65-2745-4D11-B01F-330619FADF7E}" dt="2022-03-22T19:14:42.034" v="38" actId="2696"/>
          <pc:sldLayoutMkLst>
            <pc:docMk/>
            <pc:sldMasterMk cId="0" sldId="2147483680"/>
            <pc:sldLayoutMk cId="0" sldId="2147483757"/>
          </pc:sldLayoutMkLst>
        </pc:sldLayoutChg>
        <pc:sldLayoutChg chg="del">
          <pc:chgData name="Zhang, Shubo" userId="57fc1406-472c-48ef-8e80-9540136fb710" providerId="ADAL" clId="{CAF3ED65-2745-4D11-B01F-330619FADF7E}" dt="2022-03-22T19:15:53.921" v="79" actId="2696"/>
          <pc:sldLayoutMkLst>
            <pc:docMk/>
            <pc:sldMasterMk cId="0" sldId="2147483680"/>
            <pc:sldLayoutMk cId="0" sldId="2147483758"/>
          </pc:sldLayoutMkLst>
        </pc:sldLayoutChg>
        <pc:sldLayoutChg chg="del">
          <pc:chgData name="Zhang, Shubo" userId="57fc1406-472c-48ef-8e80-9540136fb710" providerId="ADAL" clId="{CAF3ED65-2745-4D11-B01F-330619FADF7E}" dt="2022-03-22T19:14:30.975" v="35" actId="2696"/>
          <pc:sldLayoutMkLst>
            <pc:docMk/>
            <pc:sldMasterMk cId="0" sldId="2147483680"/>
            <pc:sldLayoutMk cId="0" sldId="2147483759"/>
          </pc:sldLayoutMkLst>
        </pc:sldLayoutChg>
        <pc:sldLayoutChg chg="del">
          <pc:chgData name="Zhang, Shubo" userId="57fc1406-472c-48ef-8e80-9540136fb710" providerId="ADAL" clId="{CAF3ED65-2745-4D11-B01F-330619FADF7E}" dt="2022-03-22T19:14:42.036" v="39" actId="2696"/>
          <pc:sldLayoutMkLst>
            <pc:docMk/>
            <pc:sldMasterMk cId="0" sldId="2147483680"/>
            <pc:sldLayoutMk cId="0" sldId="2147483760"/>
          </pc:sldLayoutMkLst>
        </pc:sldLayoutChg>
        <pc:sldLayoutChg chg="del">
          <pc:chgData name="Zhang, Shubo" userId="57fc1406-472c-48ef-8e80-9540136fb710" providerId="ADAL" clId="{CAF3ED65-2745-4D11-B01F-330619FADF7E}" dt="2022-03-22T19:16:00.839" v="85" actId="2696"/>
          <pc:sldLayoutMkLst>
            <pc:docMk/>
            <pc:sldMasterMk cId="0" sldId="2147483680"/>
            <pc:sldLayoutMk cId="0" sldId="2147483761"/>
          </pc:sldLayoutMkLst>
        </pc:sldLayoutChg>
        <pc:sldLayoutChg chg="del">
          <pc:chgData name="Zhang, Shubo" userId="57fc1406-472c-48ef-8e80-9540136fb710" providerId="ADAL" clId="{CAF3ED65-2745-4D11-B01F-330619FADF7E}" dt="2022-03-22T19:14:48.403" v="45" actId="2696"/>
          <pc:sldLayoutMkLst>
            <pc:docMk/>
            <pc:sldMasterMk cId="0" sldId="2147483680"/>
            <pc:sldLayoutMk cId="0" sldId="2147483762"/>
          </pc:sldLayoutMkLst>
        </pc:sldLayoutChg>
        <pc:sldLayoutChg chg="del">
          <pc:chgData name="Zhang, Shubo" userId="57fc1406-472c-48ef-8e80-9540136fb710" providerId="ADAL" clId="{CAF3ED65-2745-4D11-B01F-330619FADF7E}" dt="2022-03-22T19:14:48.401" v="44" actId="2696"/>
          <pc:sldLayoutMkLst>
            <pc:docMk/>
            <pc:sldMasterMk cId="0" sldId="2147483680"/>
            <pc:sldLayoutMk cId="0" sldId="2147483763"/>
          </pc:sldLayoutMkLst>
        </pc:sldLayoutChg>
        <pc:sldLayoutChg chg="del">
          <pc:chgData name="Zhang, Shubo" userId="57fc1406-472c-48ef-8e80-9540136fb710" providerId="ADAL" clId="{CAF3ED65-2745-4D11-B01F-330619FADF7E}" dt="2022-03-22T19:16:00.831" v="83" actId="2696"/>
          <pc:sldLayoutMkLst>
            <pc:docMk/>
            <pc:sldMasterMk cId="0" sldId="2147483680"/>
            <pc:sldLayoutMk cId="0" sldId="2147483764"/>
          </pc:sldLayoutMkLst>
        </pc:sldLayoutChg>
        <pc:sldLayoutChg chg="del">
          <pc:chgData name="Zhang, Shubo" userId="57fc1406-472c-48ef-8e80-9540136fb710" providerId="ADAL" clId="{CAF3ED65-2745-4D11-B01F-330619FADF7E}" dt="2022-03-22T19:14:42.032" v="37" actId="2696"/>
          <pc:sldLayoutMkLst>
            <pc:docMk/>
            <pc:sldMasterMk cId="0" sldId="2147483680"/>
            <pc:sldLayoutMk cId="0" sldId="2147483765"/>
          </pc:sldLayoutMkLst>
        </pc:sldLayoutChg>
        <pc:sldLayoutChg chg="del">
          <pc:chgData name="Zhang, Shubo" userId="57fc1406-472c-48ef-8e80-9540136fb710" providerId="ADAL" clId="{CAF3ED65-2745-4D11-B01F-330619FADF7E}" dt="2022-03-22T19:16:00.845" v="87" actId="2696"/>
          <pc:sldLayoutMkLst>
            <pc:docMk/>
            <pc:sldMasterMk cId="0" sldId="2147483680"/>
            <pc:sldLayoutMk cId="0" sldId="2147483766"/>
          </pc:sldLayoutMkLst>
        </pc:sldLayoutChg>
        <pc:sldLayoutChg chg="del">
          <pc:chgData name="Zhang, Shubo" userId="57fc1406-472c-48ef-8e80-9540136fb710" providerId="ADAL" clId="{CAF3ED65-2745-4D11-B01F-330619FADF7E}" dt="2022-03-22T19:14:48.392" v="43" actId="2696"/>
          <pc:sldLayoutMkLst>
            <pc:docMk/>
            <pc:sldMasterMk cId="0" sldId="2147483680"/>
            <pc:sldLayoutMk cId="0" sldId="2147483767"/>
          </pc:sldLayoutMkLst>
        </pc:sldLayoutChg>
        <pc:sldLayoutChg chg="del">
          <pc:chgData name="Zhang, Shubo" userId="57fc1406-472c-48ef-8e80-9540136fb710" providerId="ADAL" clId="{CAF3ED65-2745-4D11-B01F-330619FADF7E}" dt="2022-03-22T19:16:00.841" v="86" actId="2696"/>
          <pc:sldLayoutMkLst>
            <pc:docMk/>
            <pc:sldMasterMk cId="0" sldId="2147483680"/>
            <pc:sldLayoutMk cId="0" sldId="2147483768"/>
          </pc:sldLayoutMkLst>
        </pc:sldLayoutChg>
        <pc:sldLayoutChg chg="del">
          <pc:chgData name="Zhang, Shubo" userId="57fc1406-472c-48ef-8e80-9540136fb710" providerId="ADAL" clId="{CAF3ED65-2745-4D11-B01F-330619FADF7E}" dt="2022-03-22T19:15:53.923" v="81" actId="2696"/>
          <pc:sldLayoutMkLst>
            <pc:docMk/>
            <pc:sldMasterMk cId="0" sldId="2147483680"/>
            <pc:sldLayoutMk cId="0" sldId="2147483769"/>
          </pc:sldLayoutMkLst>
        </pc:sldLayoutChg>
        <pc:sldLayoutChg chg="del">
          <pc:chgData name="Zhang, Shubo" userId="57fc1406-472c-48ef-8e80-9540136fb710" providerId="ADAL" clId="{CAF3ED65-2745-4D11-B01F-330619FADF7E}" dt="2022-03-22T19:14:48.404" v="46" actId="2696"/>
          <pc:sldLayoutMkLst>
            <pc:docMk/>
            <pc:sldMasterMk cId="0" sldId="2147483680"/>
            <pc:sldLayoutMk cId="0" sldId="2147483770"/>
          </pc:sldLayoutMkLst>
        </pc:sldLayoutChg>
        <pc:sldLayoutChg chg="del">
          <pc:chgData name="Zhang, Shubo" userId="57fc1406-472c-48ef-8e80-9540136fb710" providerId="ADAL" clId="{CAF3ED65-2745-4D11-B01F-330619FADF7E}" dt="2022-03-22T19:14:42.038" v="41" actId="2696"/>
          <pc:sldLayoutMkLst>
            <pc:docMk/>
            <pc:sldMasterMk cId="0" sldId="2147483680"/>
            <pc:sldLayoutMk cId="0" sldId="2147483771"/>
          </pc:sldLayoutMkLst>
        </pc:sldLayoutChg>
        <pc:sldLayoutChg chg="del">
          <pc:chgData name="Zhang, Shubo" userId="57fc1406-472c-48ef-8e80-9540136fb710" providerId="ADAL" clId="{CAF3ED65-2745-4D11-B01F-330619FADF7E}" dt="2022-03-22T19:16:00.835" v="84" actId="2696"/>
          <pc:sldLayoutMkLst>
            <pc:docMk/>
            <pc:sldMasterMk cId="0" sldId="2147483680"/>
            <pc:sldLayoutMk cId="0" sldId="2147483772"/>
          </pc:sldLayoutMkLst>
        </pc:sldLayoutChg>
        <pc:sldLayoutChg chg="del">
          <pc:chgData name="Zhang, Shubo" userId="57fc1406-472c-48ef-8e80-9540136fb710" providerId="ADAL" clId="{CAF3ED65-2745-4D11-B01F-330619FADF7E}" dt="2022-03-22T19:14:42.039" v="42" actId="2696"/>
          <pc:sldLayoutMkLst>
            <pc:docMk/>
            <pc:sldMasterMk cId="0" sldId="2147483680"/>
            <pc:sldLayoutMk cId="0" sldId="2147483773"/>
          </pc:sldLayoutMkLst>
        </pc:sldLayoutChg>
        <pc:sldLayoutChg chg="del">
          <pc:chgData name="Zhang, Shubo" userId="57fc1406-472c-48ef-8e80-9540136fb710" providerId="ADAL" clId="{CAF3ED65-2745-4D11-B01F-330619FADF7E}" dt="2022-03-22T19:13:53.252" v="7" actId="2696"/>
          <pc:sldLayoutMkLst>
            <pc:docMk/>
            <pc:sldMasterMk cId="0" sldId="2147483680"/>
            <pc:sldLayoutMk cId="0" sldId="2147483774"/>
          </pc:sldLayoutMkLst>
        </pc:sldLayoutChg>
      </pc:sldMasterChg>
      <pc:sldMasterChg chg="new mod addSldLayout">
        <pc:chgData name="Zhang, Shubo" userId="57fc1406-472c-48ef-8e80-9540136fb710" providerId="ADAL" clId="{CAF3ED65-2745-4D11-B01F-330619FADF7E}" dt="2022-03-22T19:18:56.910" v="91" actId="6938"/>
        <pc:sldMasterMkLst>
          <pc:docMk/>
          <pc:sldMasterMk cId="4203740293" sldId="2147483681"/>
        </pc:sldMasterMkLst>
        <pc:sldLayoutChg chg="new replId">
          <pc:chgData name="Zhang, Shubo" userId="57fc1406-472c-48ef-8e80-9540136fb710" providerId="ADAL" clId="{CAF3ED65-2745-4D11-B01F-330619FADF7E}" dt="2022-03-22T19:18:56.910" v="91" actId="6938"/>
          <pc:sldLayoutMkLst>
            <pc:docMk/>
            <pc:sldMasterMk cId="4203740293" sldId="2147483681"/>
            <pc:sldLayoutMk cId="78831218" sldId="2147483682"/>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724688910" sldId="2147483683"/>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2883083602" sldId="2147483684"/>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3116708372" sldId="2147483685"/>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3421724537" sldId="2147483686"/>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2661401756" sldId="2147483687"/>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2974658048" sldId="2147483688"/>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2295365494" sldId="2147483689"/>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842783834" sldId="2147483690"/>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1073662469" sldId="2147483691"/>
          </pc:sldLayoutMkLst>
        </pc:sldLayoutChg>
        <pc:sldLayoutChg chg="new replId">
          <pc:chgData name="Zhang, Shubo" userId="57fc1406-472c-48ef-8e80-9540136fb710" providerId="ADAL" clId="{CAF3ED65-2745-4D11-B01F-330619FADF7E}" dt="2022-03-22T19:18:56.910" v="91" actId="6938"/>
          <pc:sldLayoutMkLst>
            <pc:docMk/>
            <pc:sldMasterMk cId="4203740293" sldId="2147483681"/>
            <pc:sldLayoutMk cId="73796474" sldId="2147483692"/>
          </pc:sldLayoutMkLst>
        </pc:sldLayoutChg>
      </pc:sldMasterChg>
    </pc:docChg>
  </pc:docChgLst>
  <pc:docChgLst>
    <pc:chgData name="Azami, Kian" userId="0565c747-e78c-4ad8-9cd3-25cdbd2311b4" providerId="ADAL" clId="{297A9B51-916D-4B23-B7C1-823EF9FBB5F5}"/>
    <pc:docChg chg="custSel addSld delSld modSld sldOrd">
      <pc:chgData name="Azami, Kian" userId="0565c747-e78c-4ad8-9cd3-25cdbd2311b4" providerId="ADAL" clId="{297A9B51-916D-4B23-B7C1-823EF9FBB5F5}" dt="2022-03-24T13:57:18.358" v="251" actId="164"/>
      <pc:docMkLst>
        <pc:docMk/>
      </pc:docMkLst>
      <pc:sldChg chg="addSp modSp">
        <pc:chgData name="Azami, Kian" userId="0565c747-e78c-4ad8-9cd3-25cdbd2311b4" providerId="ADAL" clId="{297A9B51-916D-4B23-B7C1-823EF9FBB5F5}" dt="2022-03-24T13:57:18.358" v="251" actId="164"/>
        <pc:sldMkLst>
          <pc:docMk/>
          <pc:sldMk cId="4157627544" sldId="304"/>
        </pc:sldMkLst>
        <pc:grpChg chg="add mod">
          <ac:chgData name="Azami, Kian" userId="0565c747-e78c-4ad8-9cd3-25cdbd2311b4" providerId="ADAL" clId="{297A9B51-916D-4B23-B7C1-823EF9FBB5F5}" dt="2022-03-24T13:57:18.358" v="251" actId="164"/>
          <ac:grpSpMkLst>
            <pc:docMk/>
            <pc:sldMk cId="4157627544" sldId="304"/>
            <ac:grpSpMk id="4" creationId="{9DDFDC61-0EB3-49C1-9344-93FDA39C45DB}"/>
          </ac:grpSpMkLst>
        </pc:grpChg>
        <pc:picChg chg="mod">
          <ac:chgData name="Azami, Kian" userId="0565c747-e78c-4ad8-9cd3-25cdbd2311b4" providerId="ADAL" clId="{297A9B51-916D-4B23-B7C1-823EF9FBB5F5}" dt="2022-03-24T13:57:18.358" v="251" actId="164"/>
          <ac:picMkLst>
            <pc:docMk/>
            <pc:sldMk cId="4157627544" sldId="304"/>
            <ac:picMk id="61" creationId="{D3BC39E6-0E8F-420C-BC61-2FD029AF4ABD}"/>
          </ac:picMkLst>
        </pc:picChg>
        <pc:picChg chg="mod">
          <ac:chgData name="Azami, Kian" userId="0565c747-e78c-4ad8-9cd3-25cdbd2311b4" providerId="ADAL" clId="{297A9B51-916D-4B23-B7C1-823EF9FBB5F5}" dt="2022-03-24T13:57:18.358" v="251" actId="164"/>
          <ac:picMkLst>
            <pc:docMk/>
            <pc:sldMk cId="4157627544" sldId="304"/>
            <ac:picMk id="9220" creationId="{F61486DB-339D-4564-9CAF-3FC3C3987F4B}"/>
          </ac:picMkLst>
        </pc:picChg>
        <pc:picChg chg="mod">
          <ac:chgData name="Azami, Kian" userId="0565c747-e78c-4ad8-9cd3-25cdbd2311b4" providerId="ADAL" clId="{297A9B51-916D-4B23-B7C1-823EF9FBB5F5}" dt="2022-03-24T13:57:18.358" v="251" actId="164"/>
          <ac:picMkLst>
            <pc:docMk/>
            <pc:sldMk cId="4157627544" sldId="304"/>
            <ac:picMk id="9222" creationId="{8AD5D66A-D15B-4E57-911D-0B0EEEC309DD}"/>
          </ac:picMkLst>
        </pc:picChg>
        <pc:picChg chg="mod">
          <ac:chgData name="Azami, Kian" userId="0565c747-e78c-4ad8-9cd3-25cdbd2311b4" providerId="ADAL" clId="{297A9B51-916D-4B23-B7C1-823EF9FBB5F5}" dt="2022-03-24T13:57:18.358" v="251" actId="164"/>
          <ac:picMkLst>
            <pc:docMk/>
            <pc:sldMk cId="4157627544" sldId="304"/>
            <ac:picMk id="9224" creationId="{98CAB0DA-EFF9-4A28-A028-1C34CC8B8571}"/>
          </ac:picMkLst>
        </pc:picChg>
      </pc:sldChg>
      <pc:sldChg chg="addSp delSp modSp mod">
        <pc:chgData name="Azami, Kian" userId="0565c747-e78c-4ad8-9cd3-25cdbd2311b4" providerId="ADAL" clId="{297A9B51-916D-4B23-B7C1-823EF9FBB5F5}" dt="2022-03-23T13:06:51.231" v="163" actId="1076"/>
        <pc:sldMkLst>
          <pc:docMk/>
          <pc:sldMk cId="1695457254" sldId="328"/>
        </pc:sldMkLst>
        <pc:spChg chg="del">
          <ac:chgData name="Azami, Kian" userId="0565c747-e78c-4ad8-9cd3-25cdbd2311b4" providerId="ADAL" clId="{297A9B51-916D-4B23-B7C1-823EF9FBB5F5}" dt="2022-03-22T17:29:06.513" v="0" actId="478"/>
          <ac:spMkLst>
            <pc:docMk/>
            <pc:sldMk cId="1695457254" sldId="328"/>
            <ac:spMk id="3" creationId="{081CA183-5B0E-40D8-98A5-F56A395CC2A1}"/>
          </ac:spMkLst>
        </pc:spChg>
        <pc:spChg chg="del">
          <ac:chgData name="Azami, Kian" userId="0565c747-e78c-4ad8-9cd3-25cdbd2311b4" providerId="ADAL" clId="{297A9B51-916D-4B23-B7C1-823EF9FBB5F5}" dt="2022-03-22T17:29:07.902" v="1" actId="478"/>
          <ac:spMkLst>
            <pc:docMk/>
            <pc:sldMk cId="1695457254" sldId="328"/>
            <ac:spMk id="4" creationId="{26D429FB-970D-4706-AFC1-FE8E431E87F3}"/>
          </ac:spMkLst>
        </pc:spChg>
        <pc:spChg chg="del">
          <ac:chgData name="Azami, Kian" userId="0565c747-e78c-4ad8-9cd3-25cdbd2311b4" providerId="ADAL" clId="{297A9B51-916D-4B23-B7C1-823EF9FBB5F5}" dt="2022-03-22T17:29:38.270" v="12" actId="478"/>
          <ac:spMkLst>
            <pc:docMk/>
            <pc:sldMk cId="1695457254" sldId="328"/>
            <ac:spMk id="5" creationId="{252C3C3E-F79D-4F29-BB7D-A9CC153A7938}"/>
          </ac:spMkLst>
        </pc:spChg>
        <pc:spChg chg="del">
          <ac:chgData name="Azami, Kian" userId="0565c747-e78c-4ad8-9cd3-25cdbd2311b4" providerId="ADAL" clId="{297A9B51-916D-4B23-B7C1-823EF9FBB5F5}" dt="2022-03-22T17:29:40.051" v="13" actId="478"/>
          <ac:spMkLst>
            <pc:docMk/>
            <pc:sldMk cId="1695457254" sldId="328"/>
            <ac:spMk id="6" creationId="{318B7130-E7BE-4784-BA5F-A0521EB0BABE}"/>
          </ac:spMkLst>
        </pc:spChg>
        <pc:spChg chg="del">
          <ac:chgData name="Azami, Kian" userId="0565c747-e78c-4ad8-9cd3-25cdbd2311b4" providerId="ADAL" clId="{297A9B51-916D-4B23-B7C1-823EF9FBB5F5}" dt="2022-03-22T17:29:48.170" v="19" actId="478"/>
          <ac:spMkLst>
            <pc:docMk/>
            <pc:sldMk cId="1695457254" sldId="328"/>
            <ac:spMk id="7" creationId="{9F0D27D1-DD04-4109-B201-CFA5B8A260C1}"/>
          </ac:spMkLst>
        </pc:spChg>
        <pc:spChg chg="del mod">
          <ac:chgData name="Azami, Kian" userId="0565c747-e78c-4ad8-9cd3-25cdbd2311b4" providerId="ADAL" clId="{297A9B51-916D-4B23-B7C1-823EF9FBB5F5}" dt="2022-03-22T17:29:47.342" v="18" actId="478"/>
          <ac:spMkLst>
            <pc:docMk/>
            <pc:sldMk cId="1695457254" sldId="328"/>
            <ac:spMk id="8" creationId="{B89017A3-CCCF-4B25-BD6B-40978F9FFD5F}"/>
          </ac:spMkLst>
        </pc:spChg>
        <pc:spChg chg="del">
          <ac:chgData name="Azami, Kian" userId="0565c747-e78c-4ad8-9cd3-25cdbd2311b4" providerId="ADAL" clId="{297A9B51-916D-4B23-B7C1-823EF9FBB5F5}" dt="2022-03-22T17:29:40.938" v="14" actId="478"/>
          <ac:spMkLst>
            <pc:docMk/>
            <pc:sldMk cId="1695457254" sldId="328"/>
            <ac:spMk id="9" creationId="{B69BBC02-8402-4070-8239-74BC549A9758}"/>
          </ac:spMkLst>
        </pc:spChg>
        <pc:spChg chg="del">
          <ac:chgData name="Azami, Kian" userId="0565c747-e78c-4ad8-9cd3-25cdbd2311b4" providerId="ADAL" clId="{297A9B51-916D-4B23-B7C1-823EF9FBB5F5}" dt="2022-03-22T17:29:41.925" v="15" actId="478"/>
          <ac:spMkLst>
            <pc:docMk/>
            <pc:sldMk cId="1695457254" sldId="328"/>
            <ac:spMk id="10" creationId="{5C3E0E63-710B-47C3-9B01-A6992E8DAE28}"/>
          </ac:spMkLst>
        </pc:spChg>
        <pc:graphicFrameChg chg="add mod">
          <ac:chgData name="Azami, Kian" userId="0565c747-e78c-4ad8-9cd3-25cdbd2311b4" providerId="ADAL" clId="{297A9B51-916D-4B23-B7C1-823EF9FBB5F5}" dt="2022-03-23T13:06:51.231" v="163" actId="1076"/>
          <ac:graphicFrameMkLst>
            <pc:docMk/>
            <pc:sldMk cId="1695457254" sldId="328"/>
            <ac:graphicFrameMk id="7" creationId="{F2B13FEA-B51E-4471-84E0-5445A6B05F30}"/>
          </ac:graphicFrameMkLst>
        </pc:graphicFrameChg>
        <pc:graphicFrameChg chg="add del mod">
          <ac:chgData name="Azami, Kian" userId="0565c747-e78c-4ad8-9cd3-25cdbd2311b4" providerId="ADAL" clId="{297A9B51-916D-4B23-B7C1-823EF9FBB5F5}" dt="2022-03-22T17:29:22.495" v="6" actId="478"/>
          <ac:graphicFrameMkLst>
            <pc:docMk/>
            <pc:sldMk cId="1695457254" sldId="328"/>
            <ac:graphicFrameMk id="11" creationId="{F2B13FEA-B51E-4471-84E0-5445A6B05F30}"/>
          </ac:graphicFrameMkLst>
        </pc:graphicFrameChg>
        <pc:graphicFrameChg chg="add del mod">
          <ac:chgData name="Azami, Kian" userId="0565c747-e78c-4ad8-9cd3-25cdbd2311b4" providerId="ADAL" clId="{297A9B51-916D-4B23-B7C1-823EF9FBB5F5}" dt="2022-03-23T13:06:23.582" v="156" actId="478"/>
          <ac:graphicFrameMkLst>
            <pc:docMk/>
            <pc:sldMk cId="1695457254" sldId="328"/>
            <ac:graphicFrameMk id="12" creationId="{F2B13FEA-B51E-4471-84E0-5445A6B05F30}"/>
          </ac:graphicFrameMkLst>
        </pc:graphicFrameChg>
        <pc:picChg chg="add del mod">
          <ac:chgData name="Azami, Kian" userId="0565c747-e78c-4ad8-9cd3-25cdbd2311b4" providerId="ADAL" clId="{297A9B51-916D-4B23-B7C1-823EF9FBB5F5}" dt="2022-03-22T17:31:58.680" v="36" actId="478"/>
          <ac:picMkLst>
            <pc:docMk/>
            <pc:sldMk cId="1695457254" sldId="328"/>
            <ac:picMk id="1026" creationId="{8A7F4BC4-DD74-4F6D-BDF5-1124398D9782}"/>
          </ac:picMkLst>
        </pc:picChg>
        <pc:picChg chg="add del mod">
          <ac:chgData name="Azami, Kian" userId="0565c747-e78c-4ad8-9cd3-25cdbd2311b4" providerId="ADAL" clId="{297A9B51-916D-4B23-B7C1-823EF9FBB5F5}" dt="2022-03-23T12:39:37.198" v="149" actId="478"/>
          <ac:picMkLst>
            <pc:docMk/>
            <pc:sldMk cId="1695457254" sldId="328"/>
            <ac:picMk id="1028" creationId="{2A3E6907-5636-4058-A7E6-900D03E3D507}"/>
          </ac:picMkLst>
        </pc:picChg>
      </pc:sldChg>
      <pc:sldChg chg="modSp new del mod">
        <pc:chgData name="Azami, Kian" userId="0565c747-e78c-4ad8-9cd3-25cdbd2311b4" providerId="ADAL" clId="{297A9B51-916D-4B23-B7C1-823EF9FBB5F5}" dt="2022-03-23T09:11:28.075" v="54" actId="47"/>
        <pc:sldMkLst>
          <pc:docMk/>
          <pc:sldMk cId="3545256826" sldId="333"/>
        </pc:sldMkLst>
        <pc:spChg chg="mod">
          <ac:chgData name="Azami, Kian" userId="0565c747-e78c-4ad8-9cd3-25cdbd2311b4" providerId="ADAL" clId="{297A9B51-916D-4B23-B7C1-823EF9FBB5F5}" dt="2022-03-23T09:11:21.979" v="52" actId="1076"/>
          <ac:spMkLst>
            <pc:docMk/>
            <pc:sldMk cId="3545256826" sldId="333"/>
            <ac:spMk id="2" creationId="{9D4891AB-2D45-4890-AB56-09C6C85FAF15}"/>
          </ac:spMkLst>
        </pc:spChg>
      </pc:sldChg>
      <pc:sldChg chg="addSp delSp modSp add mod ord delAnim modAnim">
        <pc:chgData name="Azami, Kian" userId="0565c747-e78c-4ad8-9cd3-25cdbd2311b4" providerId="ADAL" clId="{297A9B51-916D-4B23-B7C1-823EF9FBB5F5}" dt="2022-03-23T13:13:48.677" v="250" actId="20577"/>
        <pc:sldMkLst>
          <pc:docMk/>
          <pc:sldMk cId="4073434034" sldId="334"/>
        </pc:sldMkLst>
        <pc:spChg chg="mod">
          <ac:chgData name="Azami, Kian" userId="0565c747-e78c-4ad8-9cd3-25cdbd2311b4" providerId="ADAL" clId="{297A9B51-916D-4B23-B7C1-823EF9FBB5F5}" dt="2022-03-23T13:13:48.677" v="250" actId="20577"/>
          <ac:spMkLst>
            <pc:docMk/>
            <pc:sldMk cId="4073434034" sldId="334"/>
            <ac:spMk id="3" creationId="{8FF2CF3F-EC9A-4CFC-A5BF-93B92F3F73D9}"/>
          </ac:spMkLst>
        </pc:spChg>
        <pc:picChg chg="del">
          <ac:chgData name="Azami, Kian" userId="0565c747-e78c-4ad8-9cd3-25cdbd2311b4" providerId="ADAL" clId="{297A9B51-916D-4B23-B7C1-823EF9FBB5F5}" dt="2022-03-23T09:11:30.972" v="55" actId="478"/>
          <ac:picMkLst>
            <pc:docMk/>
            <pc:sldMk cId="4073434034" sldId="334"/>
            <ac:picMk id="2" creationId="{3D252766-2E16-B443-A339-32CB67F76841}"/>
          </ac:picMkLst>
        </pc:picChg>
        <pc:picChg chg="add mod">
          <ac:chgData name="Azami, Kian" userId="0565c747-e78c-4ad8-9cd3-25cdbd2311b4" providerId="ADAL" clId="{297A9B51-916D-4B23-B7C1-823EF9FBB5F5}" dt="2022-03-23T12:36:44.576" v="148" actId="1076"/>
          <ac:picMkLst>
            <pc:docMk/>
            <pc:sldMk cId="4073434034" sldId="334"/>
            <ac:picMk id="6" creationId="{143D12AE-7BBC-4CBF-9441-9801AB85D838}"/>
          </ac:picMkLst>
        </pc:picChg>
      </pc:sldChg>
    </pc:docChg>
  </pc:docChgLst>
  <pc:docChgLst>
    <pc:chgData name="Baubekova, Marzhan" userId="e7fb5dcc-32b3-4054-b348-612d854fdb6d" providerId="ADAL" clId="{0CC19A62-EFA6-4458-BEEF-5F083BBBAF15}"/>
    <pc:docChg chg="custSel modSld">
      <pc:chgData name="Baubekova, Marzhan" userId="e7fb5dcc-32b3-4054-b348-612d854fdb6d" providerId="ADAL" clId="{0CC19A62-EFA6-4458-BEEF-5F083BBBAF15}" dt="2022-03-22T21:15:24.631" v="159" actId="1076"/>
      <pc:docMkLst>
        <pc:docMk/>
      </pc:docMkLst>
      <pc:sldChg chg="modNotesTx">
        <pc:chgData name="Baubekova, Marzhan" userId="e7fb5dcc-32b3-4054-b348-612d854fdb6d" providerId="ADAL" clId="{0CC19A62-EFA6-4458-BEEF-5F083BBBAF15}" dt="2022-03-22T16:48:51.153" v="157" actId="20577"/>
        <pc:sldMkLst>
          <pc:docMk/>
          <pc:sldMk cId="317077891" sldId="322"/>
        </pc:sldMkLst>
      </pc:sldChg>
      <pc:sldChg chg="modSp">
        <pc:chgData name="Baubekova, Marzhan" userId="e7fb5dcc-32b3-4054-b348-612d854fdb6d" providerId="ADAL" clId="{0CC19A62-EFA6-4458-BEEF-5F083BBBAF15}" dt="2022-03-22T21:15:18.509" v="158" actId="1076"/>
        <pc:sldMkLst>
          <pc:docMk/>
          <pc:sldMk cId="1618795333" sldId="324"/>
        </pc:sldMkLst>
        <pc:spChg chg="mod">
          <ac:chgData name="Baubekova, Marzhan" userId="e7fb5dcc-32b3-4054-b348-612d854fdb6d" providerId="ADAL" clId="{0CC19A62-EFA6-4458-BEEF-5F083BBBAF15}" dt="2022-03-22T21:15:18.509" v="158" actId="1076"/>
          <ac:spMkLst>
            <pc:docMk/>
            <pc:sldMk cId="1618795333" sldId="324"/>
            <ac:spMk id="3" creationId="{CCDE05ED-4D44-4C3F-9B3E-8483EAB797F2}"/>
          </ac:spMkLst>
        </pc:spChg>
      </pc:sldChg>
      <pc:sldChg chg="modSp">
        <pc:chgData name="Baubekova, Marzhan" userId="e7fb5dcc-32b3-4054-b348-612d854fdb6d" providerId="ADAL" clId="{0CC19A62-EFA6-4458-BEEF-5F083BBBAF15}" dt="2022-03-22T21:15:24.631" v="159" actId="1076"/>
        <pc:sldMkLst>
          <pc:docMk/>
          <pc:sldMk cId="299375109" sldId="326"/>
        </pc:sldMkLst>
        <pc:spChg chg="mod">
          <ac:chgData name="Baubekova, Marzhan" userId="e7fb5dcc-32b3-4054-b348-612d854fdb6d" providerId="ADAL" clId="{0CC19A62-EFA6-4458-BEEF-5F083BBBAF15}" dt="2022-03-22T21:15:24.631" v="159" actId="1076"/>
          <ac:spMkLst>
            <pc:docMk/>
            <pc:sldMk cId="299375109" sldId="326"/>
            <ac:spMk id="5" creationId="{8F6425B8-0F80-49E7-B9F4-9AF8A9F1AC58}"/>
          </ac:spMkLst>
        </pc:spChg>
      </pc:sldChg>
    </pc:docChg>
  </pc:docChgLst>
  <pc:docChgLst>
    <pc:chgData name="Mohamed, Meghna" userId="S::m.mohamed@tue.nl::cd21f6f9-73f9-4cff-93ca-6bc923ce4ab2" providerId="AD" clId="Web-{EF343843-99C3-46DA-B73B-5A845011A3E5}"/>
    <pc:docChg chg="modSld">
      <pc:chgData name="Mohamed, Meghna" userId="S::m.mohamed@tue.nl::cd21f6f9-73f9-4cff-93ca-6bc923ce4ab2" providerId="AD" clId="Web-{EF343843-99C3-46DA-B73B-5A845011A3E5}" dt="2022-03-23T08:17:06.645" v="12" actId="20577"/>
      <pc:docMkLst>
        <pc:docMk/>
      </pc:docMkLst>
      <pc:sldChg chg="modSp">
        <pc:chgData name="Mohamed, Meghna" userId="S::m.mohamed@tue.nl::cd21f6f9-73f9-4cff-93ca-6bc923ce4ab2" providerId="AD" clId="Web-{EF343843-99C3-46DA-B73B-5A845011A3E5}" dt="2022-03-23T08:17:06.645" v="12" actId="20577"/>
        <pc:sldMkLst>
          <pc:docMk/>
          <pc:sldMk cId="1081117904" sldId="318"/>
        </pc:sldMkLst>
        <pc:graphicFrameChg chg="modGraphic">
          <ac:chgData name="Mohamed, Meghna" userId="S::m.mohamed@tue.nl::cd21f6f9-73f9-4cff-93ca-6bc923ce4ab2" providerId="AD" clId="Web-{EF343843-99C3-46DA-B73B-5A845011A3E5}" dt="2022-03-23T08:17:06.645" v="12" actId="20577"/>
          <ac:graphicFrameMkLst>
            <pc:docMk/>
            <pc:sldMk cId="1081117904" sldId="318"/>
            <ac:graphicFrameMk id="29" creationId="{9A6AE6A9-5803-4FD5-A57C-0F9B8A257F84}"/>
          </ac:graphicFrameMkLst>
        </pc:graphicFrameChg>
      </pc:sldChg>
      <pc:sldChg chg="addSp modSp">
        <pc:chgData name="Mohamed, Meghna" userId="S::m.mohamed@tue.nl::cd21f6f9-73f9-4cff-93ca-6bc923ce4ab2" providerId="AD" clId="Web-{EF343843-99C3-46DA-B73B-5A845011A3E5}" dt="2022-03-23T08:13:15.078" v="10"/>
        <pc:sldMkLst>
          <pc:docMk/>
          <pc:sldMk cId="2817704353" sldId="320"/>
        </pc:sldMkLst>
        <pc:spChg chg="add mod">
          <ac:chgData name="Mohamed, Meghna" userId="S::m.mohamed@tue.nl::cd21f6f9-73f9-4cff-93ca-6bc923ce4ab2" providerId="AD" clId="Web-{EF343843-99C3-46DA-B73B-5A845011A3E5}" dt="2022-03-23T08:11:58.545" v="8" actId="14100"/>
          <ac:spMkLst>
            <pc:docMk/>
            <pc:sldMk cId="2817704353" sldId="320"/>
            <ac:spMk id="5" creationId="{D7F8A8F6-B693-8412-03F9-1FC0CDDA301E}"/>
          </ac:spMkLst>
        </pc:spChg>
        <pc:graphicFrameChg chg="mod modGraphic">
          <ac:chgData name="Mohamed, Meghna" userId="S::m.mohamed@tue.nl::cd21f6f9-73f9-4cff-93ca-6bc923ce4ab2" providerId="AD" clId="Web-{EF343843-99C3-46DA-B73B-5A845011A3E5}" dt="2022-03-23T08:13:15.078" v="10"/>
          <ac:graphicFrameMkLst>
            <pc:docMk/>
            <pc:sldMk cId="2817704353" sldId="320"/>
            <ac:graphicFrameMk id="11" creationId="{7ADD4FEB-EE6A-4BE2-A831-CD3BAC8BF507}"/>
          </ac:graphicFrameMkLst>
        </pc:graphicFrameChg>
      </pc:sldChg>
    </pc:docChg>
  </pc:docChgLst>
  <pc:docChgLst>
    <pc:chgData name="Hudak, Yuri" userId="b1ea8ed0-ac90-4446-9284-4169b624eaf1" providerId="ADAL" clId="{B65B2C76-CDCA-4842-8704-2589E8F9D5F6}"/>
    <pc:docChg chg="custSel addSld modSld">
      <pc:chgData name="Hudak, Yuri" userId="b1ea8ed0-ac90-4446-9284-4169b624eaf1" providerId="ADAL" clId="{B65B2C76-CDCA-4842-8704-2589E8F9D5F6}" dt="2022-03-23T13:07:53.682" v="1248" actId="20577"/>
      <pc:docMkLst>
        <pc:docMk/>
      </pc:docMkLst>
      <pc:sldChg chg="modSp mod modNotesTx">
        <pc:chgData name="Hudak, Yuri" userId="b1ea8ed0-ac90-4446-9284-4169b624eaf1" providerId="ADAL" clId="{B65B2C76-CDCA-4842-8704-2589E8F9D5F6}" dt="2022-03-23T13:06:49.541" v="1206" actId="20577"/>
        <pc:sldMkLst>
          <pc:docMk/>
          <pc:sldMk cId="777146580" sldId="316"/>
        </pc:sldMkLst>
        <pc:spChg chg="mod">
          <ac:chgData name="Hudak, Yuri" userId="b1ea8ed0-ac90-4446-9284-4169b624eaf1" providerId="ADAL" clId="{B65B2C76-CDCA-4842-8704-2589E8F9D5F6}" dt="2022-03-22T16:28:45.359" v="81" actId="20577"/>
          <ac:spMkLst>
            <pc:docMk/>
            <pc:sldMk cId="777146580" sldId="316"/>
            <ac:spMk id="28" creationId="{72ED3C06-CAFC-4499-A431-CC40ED419854}"/>
          </ac:spMkLst>
        </pc:spChg>
      </pc:sldChg>
      <pc:sldChg chg="addSp modSp mod modAnim modNotesTx">
        <pc:chgData name="Hudak, Yuri" userId="b1ea8ed0-ac90-4446-9284-4169b624eaf1" providerId="ADAL" clId="{B65B2C76-CDCA-4842-8704-2589E8F9D5F6}" dt="2022-03-23T13:07:53.682" v="1248" actId="20577"/>
        <pc:sldMkLst>
          <pc:docMk/>
          <pc:sldMk cId="299375109" sldId="326"/>
        </pc:sldMkLst>
        <pc:spChg chg="mod">
          <ac:chgData name="Hudak, Yuri" userId="b1ea8ed0-ac90-4446-9284-4169b624eaf1" providerId="ADAL" clId="{B65B2C76-CDCA-4842-8704-2589E8F9D5F6}" dt="2022-03-22T16:26:09.556" v="72" actId="20577"/>
          <ac:spMkLst>
            <pc:docMk/>
            <pc:sldMk cId="299375109" sldId="326"/>
            <ac:spMk id="3" creationId="{8FF2CF3F-EC9A-4CFC-A5BF-93B92F3F73D9}"/>
          </ac:spMkLst>
        </pc:spChg>
        <pc:picChg chg="add mod">
          <ac:chgData name="Hudak, Yuri" userId="b1ea8ed0-ac90-4446-9284-4169b624eaf1" providerId="ADAL" clId="{B65B2C76-CDCA-4842-8704-2589E8F9D5F6}" dt="2022-03-22T16:24:11.243" v="41" actId="1036"/>
          <ac:picMkLst>
            <pc:docMk/>
            <pc:sldMk cId="299375109" sldId="326"/>
            <ac:picMk id="2" creationId="{3F16577D-5AC6-FC42-BC8A-16F370C51CCF}"/>
          </ac:picMkLst>
        </pc:picChg>
      </pc:sldChg>
      <pc:sldChg chg="addSp delSp modSp add mod delAnim modAnim">
        <pc:chgData name="Hudak, Yuri" userId="b1ea8ed0-ac90-4446-9284-4169b624eaf1" providerId="ADAL" clId="{B65B2C76-CDCA-4842-8704-2589E8F9D5F6}" dt="2022-03-22T16:26:17.021" v="73"/>
        <pc:sldMkLst>
          <pc:docMk/>
          <pc:sldMk cId="2247145567" sldId="329"/>
        </pc:sldMkLst>
        <pc:spChg chg="mod">
          <ac:chgData name="Hudak, Yuri" userId="b1ea8ed0-ac90-4446-9284-4169b624eaf1" providerId="ADAL" clId="{B65B2C76-CDCA-4842-8704-2589E8F9D5F6}" dt="2022-03-22T16:26:17.021" v="73"/>
          <ac:spMkLst>
            <pc:docMk/>
            <pc:sldMk cId="2247145567" sldId="329"/>
            <ac:spMk id="3" creationId="{8FF2CF3F-EC9A-4CFC-A5BF-93B92F3F73D9}"/>
          </ac:spMkLst>
        </pc:spChg>
        <pc:picChg chg="del">
          <ac:chgData name="Hudak, Yuri" userId="b1ea8ed0-ac90-4446-9284-4169b624eaf1" providerId="ADAL" clId="{B65B2C76-CDCA-4842-8704-2589E8F9D5F6}" dt="2022-03-22T16:22:31.762" v="6" actId="478"/>
          <ac:picMkLst>
            <pc:docMk/>
            <pc:sldMk cId="2247145567" sldId="329"/>
            <ac:picMk id="2" creationId="{3F16577D-5AC6-FC42-BC8A-16F370C51CCF}"/>
          </ac:picMkLst>
        </pc:picChg>
        <pc:picChg chg="add mod">
          <ac:chgData name="Hudak, Yuri" userId="b1ea8ed0-ac90-4446-9284-4169b624eaf1" providerId="ADAL" clId="{B65B2C76-CDCA-4842-8704-2589E8F9D5F6}" dt="2022-03-22T16:24:32.631" v="54" actId="1036"/>
          <ac:picMkLst>
            <pc:docMk/>
            <pc:sldMk cId="2247145567" sldId="329"/>
            <ac:picMk id="4" creationId="{9ABBDD1D-EC7A-FE47-BC30-DA88D8FA0E96}"/>
          </ac:picMkLst>
        </pc:picChg>
      </pc:sldChg>
      <pc:sldChg chg="addSp modSp add mod modAnim">
        <pc:chgData name="Hudak, Yuri" userId="b1ea8ed0-ac90-4446-9284-4169b624eaf1" providerId="ADAL" clId="{B65B2C76-CDCA-4842-8704-2589E8F9D5F6}" dt="2022-03-22T16:26:20.382" v="74"/>
        <pc:sldMkLst>
          <pc:docMk/>
          <pc:sldMk cId="2271984430" sldId="330"/>
        </pc:sldMkLst>
        <pc:spChg chg="mod">
          <ac:chgData name="Hudak, Yuri" userId="b1ea8ed0-ac90-4446-9284-4169b624eaf1" providerId="ADAL" clId="{B65B2C76-CDCA-4842-8704-2589E8F9D5F6}" dt="2022-03-22T16:26:20.382" v="74"/>
          <ac:spMkLst>
            <pc:docMk/>
            <pc:sldMk cId="2271984430" sldId="330"/>
            <ac:spMk id="3" creationId="{8FF2CF3F-EC9A-4CFC-A5BF-93B92F3F73D9}"/>
          </ac:spMkLst>
        </pc:spChg>
        <pc:picChg chg="add mod">
          <ac:chgData name="Hudak, Yuri" userId="b1ea8ed0-ac90-4446-9284-4169b624eaf1" providerId="ADAL" clId="{B65B2C76-CDCA-4842-8704-2589E8F9D5F6}" dt="2022-03-22T16:24:59.281" v="58" actId="1035"/>
          <ac:picMkLst>
            <pc:docMk/>
            <pc:sldMk cId="2271984430" sldId="330"/>
            <ac:picMk id="2" creationId="{3D252766-2E16-B443-A339-32CB67F76841}"/>
          </ac:picMkLst>
        </pc:picChg>
      </pc:sldChg>
    </pc:docChg>
  </pc:docChgLst>
  <pc:docChgLst>
    <pc:chgData name="Baubekova, Marzhan" userId="S::m.baubekova@tue.nl::e7fb5dcc-32b3-4054-b348-612d854fdb6d" providerId="AD" clId="Web-{211AFAD7-7E34-4D22-9E8F-ADDE43330483}"/>
    <pc:docChg chg="modSld">
      <pc:chgData name="Baubekova, Marzhan" userId="S::m.baubekova@tue.nl::e7fb5dcc-32b3-4054-b348-612d854fdb6d" providerId="AD" clId="Web-{211AFAD7-7E34-4D22-9E8F-ADDE43330483}" dt="2022-03-22T16:26:05.469" v="226" actId="20577"/>
      <pc:docMkLst>
        <pc:docMk/>
      </pc:docMkLst>
      <pc:sldChg chg="modSp">
        <pc:chgData name="Baubekova, Marzhan" userId="S::m.baubekova@tue.nl::e7fb5dcc-32b3-4054-b348-612d854fdb6d" providerId="AD" clId="Web-{211AFAD7-7E34-4D22-9E8F-ADDE43330483}" dt="2022-03-22T15:57:33.686" v="9" actId="20577"/>
        <pc:sldMkLst>
          <pc:docMk/>
          <pc:sldMk cId="1946901206" sldId="317"/>
        </pc:sldMkLst>
        <pc:spChg chg="mod">
          <ac:chgData name="Baubekova, Marzhan" userId="S::m.baubekova@tue.nl::e7fb5dcc-32b3-4054-b348-612d854fdb6d" providerId="AD" clId="Web-{211AFAD7-7E34-4D22-9E8F-ADDE43330483}" dt="2022-03-22T15:55:19.354" v="3" actId="20577"/>
          <ac:spMkLst>
            <pc:docMk/>
            <pc:sldMk cId="1946901206" sldId="317"/>
            <ac:spMk id="24" creationId="{B7C20576-ECC9-4C7C-9382-67B1B1CC177A}"/>
          </ac:spMkLst>
        </pc:spChg>
        <pc:spChg chg="mod">
          <ac:chgData name="Baubekova, Marzhan" userId="S::m.baubekova@tue.nl::e7fb5dcc-32b3-4054-b348-612d854fdb6d" providerId="AD" clId="Web-{211AFAD7-7E34-4D22-9E8F-ADDE43330483}" dt="2022-03-22T15:56:03.871" v="7" actId="20577"/>
          <ac:spMkLst>
            <pc:docMk/>
            <pc:sldMk cId="1946901206" sldId="317"/>
            <ac:spMk id="26" creationId="{D727BC68-DBF9-4C7A-9866-D84179CE7E2B}"/>
          </ac:spMkLst>
        </pc:spChg>
        <pc:spChg chg="mod">
          <ac:chgData name="Baubekova, Marzhan" userId="S::m.baubekova@tue.nl::e7fb5dcc-32b3-4054-b348-612d854fdb6d" providerId="AD" clId="Web-{211AFAD7-7E34-4D22-9E8F-ADDE43330483}" dt="2022-03-22T15:57:33.686" v="9" actId="20577"/>
          <ac:spMkLst>
            <pc:docMk/>
            <pc:sldMk cId="1946901206" sldId="317"/>
            <ac:spMk id="28" creationId="{0948B5C1-2446-4FDC-BAF1-E2857C453021}"/>
          </ac:spMkLst>
        </pc:spChg>
      </pc:sldChg>
      <pc:sldChg chg="modNotes">
        <pc:chgData name="Baubekova, Marzhan" userId="S::m.baubekova@tue.nl::e7fb5dcc-32b3-4054-b348-612d854fdb6d" providerId="AD" clId="Web-{211AFAD7-7E34-4D22-9E8F-ADDE43330483}" dt="2022-03-22T16:21:31.086" v="182"/>
        <pc:sldMkLst>
          <pc:docMk/>
          <pc:sldMk cId="317077891" sldId="322"/>
        </pc:sldMkLst>
      </pc:sldChg>
      <pc:sldChg chg="modSp">
        <pc:chgData name="Baubekova, Marzhan" userId="S::m.baubekova@tue.nl::e7fb5dcc-32b3-4054-b348-612d854fdb6d" providerId="AD" clId="Web-{211AFAD7-7E34-4D22-9E8F-ADDE43330483}" dt="2022-03-22T16:26:05.469" v="226" actId="20577"/>
        <pc:sldMkLst>
          <pc:docMk/>
          <pc:sldMk cId="2247145567" sldId="329"/>
        </pc:sldMkLst>
        <pc:spChg chg="mod">
          <ac:chgData name="Baubekova, Marzhan" userId="S::m.baubekova@tue.nl::e7fb5dcc-32b3-4054-b348-612d854fdb6d" providerId="AD" clId="Web-{211AFAD7-7E34-4D22-9E8F-ADDE43330483}" dt="2022-03-22T16:26:05.469" v="226" actId="20577"/>
          <ac:spMkLst>
            <pc:docMk/>
            <pc:sldMk cId="2247145567" sldId="329"/>
            <ac:spMk id="3" creationId="{8FF2CF3F-EC9A-4CFC-A5BF-93B92F3F73D9}"/>
          </ac:spMkLst>
        </pc:spChg>
      </pc:sldChg>
      <pc:sldChg chg="modSp">
        <pc:chgData name="Baubekova, Marzhan" userId="S::m.baubekova@tue.nl::e7fb5dcc-32b3-4054-b348-612d854fdb6d" providerId="AD" clId="Web-{211AFAD7-7E34-4D22-9E8F-ADDE43330483}" dt="2022-03-22T16:25:56.547" v="224" actId="20577"/>
        <pc:sldMkLst>
          <pc:docMk/>
          <pc:sldMk cId="2271984430" sldId="330"/>
        </pc:sldMkLst>
        <pc:spChg chg="mod">
          <ac:chgData name="Baubekova, Marzhan" userId="S::m.baubekova@tue.nl::e7fb5dcc-32b3-4054-b348-612d854fdb6d" providerId="AD" clId="Web-{211AFAD7-7E34-4D22-9E8F-ADDE43330483}" dt="2022-03-22T16:25:56.547" v="224" actId="20577"/>
          <ac:spMkLst>
            <pc:docMk/>
            <pc:sldMk cId="2271984430" sldId="330"/>
            <ac:spMk id="3" creationId="{8FF2CF3F-EC9A-4CFC-A5BF-93B92F3F73D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148_650E9FE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All Sprints: Happiness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Sheet1!$D$1</c:f>
              <c:strCache>
                <c:ptCount val="1"/>
                <c:pt idx="0">
                  <c:v>Marzhan</c:v>
                </c:pt>
              </c:strCache>
            </c:strRef>
          </c:tx>
          <c:spPr>
            <a:ln w="12700" cap="rnd">
              <a:solidFill>
                <a:srgbClr val="FF0000"/>
              </a:solidFill>
              <a:round/>
            </a:ln>
            <a:effectLst/>
          </c:spPr>
          <c:marker>
            <c:symbol val="circle"/>
            <c:size val="5"/>
            <c:spPr>
              <a:solidFill>
                <a:srgbClr val="FF0000"/>
              </a:solidFill>
              <a:ln w="9525">
                <a:solidFill>
                  <a:srgbClr val="FF0000"/>
                </a:solidFill>
              </a:ln>
              <a:effectLst/>
            </c:spPr>
          </c:marker>
          <c:cat>
            <c:strRef>
              <c:f>(Sheet1!$B$2:$B$12,Sheet1!$B$14:$B$22,Sheet1!$B$24:$B$29)</c:f>
              <c:strCache>
                <c:ptCount val="26"/>
                <c:pt idx="0">
                  <c:v>11/2/2022</c:v>
                </c:pt>
                <c:pt idx="1">
                  <c:v>14/2/2022</c:v>
                </c:pt>
                <c:pt idx="2">
                  <c:v>15/2/2022</c:v>
                </c:pt>
                <c:pt idx="3">
                  <c:v>16/2/2022</c:v>
                </c:pt>
                <c:pt idx="4">
                  <c:v>17/2/2022</c:v>
                </c:pt>
                <c:pt idx="5">
                  <c:v>18/2/2022</c:v>
                </c:pt>
                <c:pt idx="6">
                  <c:v>21/2/2022</c:v>
                </c:pt>
                <c:pt idx="7">
                  <c:v>22/2/2022</c:v>
                </c:pt>
                <c:pt idx="8">
                  <c:v>23/2/2022</c:v>
                </c:pt>
                <c:pt idx="9">
                  <c:v>24/2/2022</c:v>
                </c:pt>
                <c:pt idx="10">
                  <c:v>25/2/2022</c:v>
                </c:pt>
                <c:pt idx="11">
                  <c:v>1/3/2022</c:v>
                </c:pt>
                <c:pt idx="12">
                  <c:v>2/3/2022</c:v>
                </c:pt>
                <c:pt idx="13">
                  <c:v>3/3/2022</c:v>
                </c:pt>
                <c:pt idx="14">
                  <c:v>4/3/2022</c:v>
                </c:pt>
                <c:pt idx="15">
                  <c:v>7/3/2022</c:v>
                </c:pt>
                <c:pt idx="16">
                  <c:v>8/3/2022</c:v>
                </c:pt>
                <c:pt idx="17">
                  <c:v>9/3/2022</c:v>
                </c:pt>
                <c:pt idx="18">
                  <c:v>10/3/2022</c:v>
                </c:pt>
                <c:pt idx="19">
                  <c:v>11/3/2022</c:v>
                </c:pt>
                <c:pt idx="20">
                  <c:v>15/3/2022</c:v>
                </c:pt>
                <c:pt idx="21">
                  <c:v>16/3/2022</c:v>
                </c:pt>
                <c:pt idx="22">
                  <c:v>17/3/2022</c:v>
                </c:pt>
                <c:pt idx="23">
                  <c:v>18/3/2022</c:v>
                </c:pt>
                <c:pt idx="24">
                  <c:v>21/3/2022</c:v>
                </c:pt>
                <c:pt idx="25">
                  <c:v>22/3/2022</c:v>
                </c:pt>
              </c:strCache>
              <c:extLst/>
            </c:strRef>
          </c:cat>
          <c:val>
            <c:numRef>
              <c:f>(Sheet1!$D$2:$D$12,Sheet1!$D$14:$D$22,Sheet1!$D$24:$D$29)</c:f>
              <c:numCache>
                <c:formatCode>General</c:formatCode>
                <c:ptCount val="26"/>
                <c:pt idx="0">
                  <c:v>7</c:v>
                </c:pt>
                <c:pt idx="1">
                  <c:v>6</c:v>
                </c:pt>
                <c:pt idx="2">
                  <c:v>7</c:v>
                </c:pt>
                <c:pt idx="3">
                  <c:v>6</c:v>
                </c:pt>
                <c:pt idx="4">
                  <c:v>8</c:v>
                </c:pt>
                <c:pt idx="5">
                  <c:v>8</c:v>
                </c:pt>
                <c:pt idx="6">
                  <c:v>8</c:v>
                </c:pt>
                <c:pt idx="7">
                  <c:v>8</c:v>
                </c:pt>
                <c:pt idx="8">
                  <c:v>7</c:v>
                </c:pt>
                <c:pt idx="9">
                  <c:v>8</c:v>
                </c:pt>
                <c:pt idx="10">
                  <c:v>8</c:v>
                </c:pt>
                <c:pt idx="11">
                  <c:v>8</c:v>
                </c:pt>
                <c:pt idx="12">
                  <c:v>7</c:v>
                </c:pt>
                <c:pt idx="13">
                  <c:v>8</c:v>
                </c:pt>
                <c:pt idx="14">
                  <c:v>8</c:v>
                </c:pt>
                <c:pt idx="15">
                  <c:v>2</c:v>
                </c:pt>
                <c:pt idx="16">
                  <c:v>4</c:v>
                </c:pt>
                <c:pt idx="17">
                  <c:v>5</c:v>
                </c:pt>
                <c:pt idx="18">
                  <c:v>5</c:v>
                </c:pt>
                <c:pt idx="19">
                  <c:v>5</c:v>
                </c:pt>
                <c:pt idx="20">
                  <c:v>7</c:v>
                </c:pt>
                <c:pt idx="21">
                  <c:v>7</c:v>
                </c:pt>
                <c:pt idx="22">
                  <c:v>7</c:v>
                </c:pt>
                <c:pt idx="23">
                  <c:v>1</c:v>
                </c:pt>
                <c:pt idx="24">
                  <c:v>7</c:v>
                </c:pt>
                <c:pt idx="25">
                  <c:v>7</c:v>
                </c:pt>
              </c:numCache>
              <c:extLst/>
            </c:numRef>
          </c:val>
          <c:smooth val="0"/>
          <c:extLst>
            <c:ext xmlns:c16="http://schemas.microsoft.com/office/drawing/2014/chart" uri="{C3380CC4-5D6E-409C-BE32-E72D297353CC}">
              <c16:uniqueId val="{00000000-5CD0-4510-BF3B-BCEB8CB7788E}"/>
            </c:ext>
          </c:extLst>
        </c:ser>
        <c:ser>
          <c:idx val="1"/>
          <c:order val="1"/>
          <c:tx>
            <c:strRef>
              <c:f>Sheet1!$E$1</c:f>
              <c:strCache>
                <c:ptCount val="1"/>
                <c:pt idx="0">
                  <c:v>Meghna</c:v>
                </c:pt>
              </c:strCache>
            </c:strRef>
          </c:tx>
          <c:spPr>
            <a:ln w="12700" cap="rnd">
              <a:solidFill>
                <a:schemeClr val="accent2"/>
              </a:solidFill>
              <a:round/>
            </a:ln>
            <a:effectLst/>
          </c:spPr>
          <c:marker>
            <c:symbol val="circle"/>
            <c:size val="5"/>
            <c:spPr>
              <a:solidFill>
                <a:schemeClr val="accent2"/>
              </a:solidFill>
              <a:ln w="9525">
                <a:solidFill>
                  <a:schemeClr val="accent2"/>
                </a:solidFill>
              </a:ln>
              <a:effectLst/>
            </c:spPr>
          </c:marker>
          <c:cat>
            <c:strRef>
              <c:f>(Sheet1!$B$2:$B$12,Sheet1!$B$14:$B$22,Sheet1!$B$24:$B$29)</c:f>
              <c:strCache>
                <c:ptCount val="26"/>
                <c:pt idx="0">
                  <c:v>11/2/2022</c:v>
                </c:pt>
                <c:pt idx="1">
                  <c:v>14/2/2022</c:v>
                </c:pt>
                <c:pt idx="2">
                  <c:v>15/2/2022</c:v>
                </c:pt>
                <c:pt idx="3">
                  <c:v>16/2/2022</c:v>
                </c:pt>
                <c:pt idx="4">
                  <c:v>17/2/2022</c:v>
                </c:pt>
                <c:pt idx="5">
                  <c:v>18/2/2022</c:v>
                </c:pt>
                <c:pt idx="6">
                  <c:v>21/2/2022</c:v>
                </c:pt>
                <c:pt idx="7">
                  <c:v>22/2/2022</c:v>
                </c:pt>
                <c:pt idx="8">
                  <c:v>23/2/2022</c:v>
                </c:pt>
                <c:pt idx="9">
                  <c:v>24/2/2022</c:v>
                </c:pt>
                <c:pt idx="10">
                  <c:v>25/2/2022</c:v>
                </c:pt>
                <c:pt idx="11">
                  <c:v>1/3/2022</c:v>
                </c:pt>
                <c:pt idx="12">
                  <c:v>2/3/2022</c:v>
                </c:pt>
                <c:pt idx="13">
                  <c:v>3/3/2022</c:v>
                </c:pt>
                <c:pt idx="14">
                  <c:v>4/3/2022</c:v>
                </c:pt>
                <c:pt idx="15">
                  <c:v>7/3/2022</c:v>
                </c:pt>
                <c:pt idx="16">
                  <c:v>8/3/2022</c:v>
                </c:pt>
                <c:pt idx="17">
                  <c:v>9/3/2022</c:v>
                </c:pt>
                <c:pt idx="18">
                  <c:v>10/3/2022</c:v>
                </c:pt>
                <c:pt idx="19">
                  <c:v>11/3/2022</c:v>
                </c:pt>
                <c:pt idx="20">
                  <c:v>15/3/2022</c:v>
                </c:pt>
                <c:pt idx="21">
                  <c:v>16/3/2022</c:v>
                </c:pt>
                <c:pt idx="22">
                  <c:v>17/3/2022</c:v>
                </c:pt>
                <c:pt idx="23">
                  <c:v>18/3/2022</c:v>
                </c:pt>
                <c:pt idx="24">
                  <c:v>21/3/2022</c:v>
                </c:pt>
                <c:pt idx="25">
                  <c:v>22/3/2022</c:v>
                </c:pt>
              </c:strCache>
              <c:extLst/>
            </c:strRef>
          </c:cat>
          <c:val>
            <c:numRef>
              <c:f>(Sheet1!$E$2:$E$12,Sheet1!$E$14:$E$22,Sheet1!$E$24:$E$29)</c:f>
              <c:numCache>
                <c:formatCode>General</c:formatCode>
                <c:ptCount val="26"/>
                <c:pt idx="0">
                  <c:v>6</c:v>
                </c:pt>
                <c:pt idx="1">
                  <c:v>6</c:v>
                </c:pt>
                <c:pt idx="2">
                  <c:v>8</c:v>
                </c:pt>
                <c:pt idx="3">
                  <c:v>7</c:v>
                </c:pt>
                <c:pt idx="4">
                  <c:v>8</c:v>
                </c:pt>
                <c:pt idx="5">
                  <c:v>7</c:v>
                </c:pt>
                <c:pt idx="6">
                  <c:v>7</c:v>
                </c:pt>
                <c:pt idx="7">
                  <c:v>8</c:v>
                </c:pt>
                <c:pt idx="8">
                  <c:v>5</c:v>
                </c:pt>
                <c:pt idx="9">
                  <c:v>7</c:v>
                </c:pt>
                <c:pt idx="10">
                  <c:v>9</c:v>
                </c:pt>
                <c:pt idx="11">
                  <c:v>9</c:v>
                </c:pt>
                <c:pt idx="12">
                  <c:v>8</c:v>
                </c:pt>
                <c:pt idx="13">
                  <c:v>9</c:v>
                </c:pt>
                <c:pt idx="14">
                  <c:v>9</c:v>
                </c:pt>
                <c:pt idx="15">
                  <c:v>3</c:v>
                </c:pt>
                <c:pt idx="16">
                  <c:v>3</c:v>
                </c:pt>
                <c:pt idx="17">
                  <c:v>6</c:v>
                </c:pt>
                <c:pt idx="18">
                  <c:v>5</c:v>
                </c:pt>
                <c:pt idx="19">
                  <c:v>6</c:v>
                </c:pt>
                <c:pt idx="20">
                  <c:v>7</c:v>
                </c:pt>
                <c:pt idx="21">
                  <c:v>7</c:v>
                </c:pt>
                <c:pt idx="22">
                  <c:v>8</c:v>
                </c:pt>
                <c:pt idx="23">
                  <c:v>7</c:v>
                </c:pt>
                <c:pt idx="24">
                  <c:v>7</c:v>
                </c:pt>
                <c:pt idx="25">
                  <c:v>7</c:v>
                </c:pt>
              </c:numCache>
              <c:extLst/>
            </c:numRef>
          </c:val>
          <c:smooth val="0"/>
          <c:extLst>
            <c:ext xmlns:c16="http://schemas.microsoft.com/office/drawing/2014/chart" uri="{C3380CC4-5D6E-409C-BE32-E72D297353CC}">
              <c16:uniqueId val="{00000001-5CD0-4510-BF3B-BCEB8CB7788E}"/>
            </c:ext>
          </c:extLst>
        </c:ser>
        <c:ser>
          <c:idx val="2"/>
          <c:order val="2"/>
          <c:tx>
            <c:strRef>
              <c:f>Sheet1!$F$1</c:f>
              <c:strCache>
                <c:ptCount val="1"/>
                <c:pt idx="0">
                  <c:v>Shubo</c:v>
                </c:pt>
              </c:strCache>
            </c:strRef>
          </c:tx>
          <c:spPr>
            <a:ln w="12700" cap="rnd">
              <a:solidFill>
                <a:schemeClr val="accent3"/>
              </a:solidFill>
              <a:round/>
            </a:ln>
            <a:effectLst/>
          </c:spPr>
          <c:marker>
            <c:symbol val="circle"/>
            <c:size val="5"/>
            <c:spPr>
              <a:solidFill>
                <a:schemeClr val="accent3"/>
              </a:solidFill>
              <a:ln w="9525">
                <a:solidFill>
                  <a:schemeClr val="accent3"/>
                </a:solidFill>
              </a:ln>
              <a:effectLst/>
            </c:spPr>
          </c:marker>
          <c:cat>
            <c:strRef>
              <c:f>(Sheet1!$B$2:$B$12,Sheet1!$B$14:$B$22,Sheet1!$B$24:$B$29)</c:f>
              <c:strCache>
                <c:ptCount val="26"/>
                <c:pt idx="0">
                  <c:v>11/2/2022</c:v>
                </c:pt>
                <c:pt idx="1">
                  <c:v>14/2/2022</c:v>
                </c:pt>
                <c:pt idx="2">
                  <c:v>15/2/2022</c:v>
                </c:pt>
                <c:pt idx="3">
                  <c:v>16/2/2022</c:v>
                </c:pt>
                <c:pt idx="4">
                  <c:v>17/2/2022</c:v>
                </c:pt>
                <c:pt idx="5">
                  <c:v>18/2/2022</c:v>
                </c:pt>
                <c:pt idx="6">
                  <c:v>21/2/2022</c:v>
                </c:pt>
                <c:pt idx="7">
                  <c:v>22/2/2022</c:v>
                </c:pt>
                <c:pt idx="8">
                  <c:v>23/2/2022</c:v>
                </c:pt>
                <c:pt idx="9">
                  <c:v>24/2/2022</c:v>
                </c:pt>
                <c:pt idx="10">
                  <c:v>25/2/2022</c:v>
                </c:pt>
                <c:pt idx="11">
                  <c:v>1/3/2022</c:v>
                </c:pt>
                <c:pt idx="12">
                  <c:v>2/3/2022</c:v>
                </c:pt>
                <c:pt idx="13">
                  <c:v>3/3/2022</c:v>
                </c:pt>
                <c:pt idx="14">
                  <c:v>4/3/2022</c:v>
                </c:pt>
                <c:pt idx="15">
                  <c:v>7/3/2022</c:v>
                </c:pt>
                <c:pt idx="16">
                  <c:v>8/3/2022</c:v>
                </c:pt>
                <c:pt idx="17">
                  <c:v>9/3/2022</c:v>
                </c:pt>
                <c:pt idx="18">
                  <c:v>10/3/2022</c:v>
                </c:pt>
                <c:pt idx="19">
                  <c:v>11/3/2022</c:v>
                </c:pt>
                <c:pt idx="20">
                  <c:v>15/3/2022</c:v>
                </c:pt>
                <c:pt idx="21">
                  <c:v>16/3/2022</c:v>
                </c:pt>
                <c:pt idx="22">
                  <c:v>17/3/2022</c:v>
                </c:pt>
                <c:pt idx="23">
                  <c:v>18/3/2022</c:v>
                </c:pt>
                <c:pt idx="24">
                  <c:v>21/3/2022</c:v>
                </c:pt>
                <c:pt idx="25">
                  <c:v>22/3/2022</c:v>
                </c:pt>
              </c:strCache>
              <c:extLst/>
            </c:strRef>
          </c:cat>
          <c:val>
            <c:numRef>
              <c:f>(Sheet1!$F$2:$F$12,Sheet1!$F$14:$F$22,Sheet1!$F$24:$F$29)</c:f>
              <c:numCache>
                <c:formatCode>General</c:formatCode>
                <c:ptCount val="26"/>
                <c:pt idx="0">
                  <c:v>5</c:v>
                </c:pt>
                <c:pt idx="1">
                  <c:v>2</c:v>
                </c:pt>
                <c:pt idx="2">
                  <c:v>2</c:v>
                </c:pt>
                <c:pt idx="3">
                  <c:v>1</c:v>
                </c:pt>
                <c:pt idx="4">
                  <c:v>2</c:v>
                </c:pt>
                <c:pt idx="5">
                  <c:v>9</c:v>
                </c:pt>
                <c:pt idx="6">
                  <c:v>1</c:v>
                </c:pt>
                <c:pt idx="7">
                  <c:v>8</c:v>
                </c:pt>
                <c:pt idx="8">
                  <c:v>5</c:v>
                </c:pt>
                <c:pt idx="9">
                  <c:v>10</c:v>
                </c:pt>
                <c:pt idx="10">
                  <c:v>9</c:v>
                </c:pt>
                <c:pt idx="11">
                  <c:v>7</c:v>
                </c:pt>
                <c:pt idx="12">
                  <c:v>3</c:v>
                </c:pt>
                <c:pt idx="13">
                  <c:v>7</c:v>
                </c:pt>
                <c:pt idx="14">
                  <c:v>9</c:v>
                </c:pt>
                <c:pt idx="15">
                  <c:v>1</c:v>
                </c:pt>
                <c:pt idx="16">
                  <c:v>1</c:v>
                </c:pt>
                <c:pt idx="17">
                  <c:v>3</c:v>
                </c:pt>
                <c:pt idx="18">
                  <c:v>5</c:v>
                </c:pt>
                <c:pt idx="19">
                  <c:v>5</c:v>
                </c:pt>
                <c:pt idx="20">
                  <c:v>1</c:v>
                </c:pt>
                <c:pt idx="21">
                  <c:v>4</c:v>
                </c:pt>
                <c:pt idx="22">
                  <c:v>4</c:v>
                </c:pt>
                <c:pt idx="23">
                  <c:v>4</c:v>
                </c:pt>
                <c:pt idx="24">
                  <c:v>3</c:v>
                </c:pt>
                <c:pt idx="25">
                  <c:v>4</c:v>
                </c:pt>
              </c:numCache>
              <c:extLst/>
            </c:numRef>
          </c:val>
          <c:smooth val="0"/>
          <c:extLst>
            <c:ext xmlns:c16="http://schemas.microsoft.com/office/drawing/2014/chart" uri="{C3380CC4-5D6E-409C-BE32-E72D297353CC}">
              <c16:uniqueId val="{00000002-5CD0-4510-BF3B-BCEB8CB7788E}"/>
            </c:ext>
          </c:extLst>
        </c:ser>
        <c:ser>
          <c:idx val="3"/>
          <c:order val="3"/>
          <c:tx>
            <c:strRef>
              <c:f>Sheet1!$G$1</c:f>
              <c:strCache>
                <c:ptCount val="1"/>
                <c:pt idx="0">
                  <c:v>Yuri</c:v>
                </c:pt>
              </c:strCache>
            </c:strRef>
          </c:tx>
          <c:spPr>
            <a:ln w="12700" cap="rnd">
              <a:solidFill>
                <a:schemeClr val="accent4"/>
              </a:solidFill>
              <a:round/>
            </a:ln>
            <a:effectLst/>
          </c:spPr>
          <c:marker>
            <c:symbol val="circle"/>
            <c:size val="5"/>
            <c:spPr>
              <a:solidFill>
                <a:schemeClr val="accent4"/>
              </a:solidFill>
              <a:ln w="9525">
                <a:solidFill>
                  <a:schemeClr val="accent4"/>
                </a:solidFill>
              </a:ln>
              <a:effectLst/>
            </c:spPr>
          </c:marker>
          <c:cat>
            <c:strRef>
              <c:f>(Sheet1!$B$2:$B$12,Sheet1!$B$14:$B$22,Sheet1!$B$24:$B$29)</c:f>
              <c:strCache>
                <c:ptCount val="26"/>
                <c:pt idx="0">
                  <c:v>11/2/2022</c:v>
                </c:pt>
                <c:pt idx="1">
                  <c:v>14/2/2022</c:v>
                </c:pt>
                <c:pt idx="2">
                  <c:v>15/2/2022</c:v>
                </c:pt>
                <c:pt idx="3">
                  <c:v>16/2/2022</c:v>
                </c:pt>
                <c:pt idx="4">
                  <c:v>17/2/2022</c:v>
                </c:pt>
                <c:pt idx="5">
                  <c:v>18/2/2022</c:v>
                </c:pt>
                <c:pt idx="6">
                  <c:v>21/2/2022</c:v>
                </c:pt>
                <c:pt idx="7">
                  <c:v>22/2/2022</c:v>
                </c:pt>
                <c:pt idx="8">
                  <c:v>23/2/2022</c:v>
                </c:pt>
                <c:pt idx="9">
                  <c:v>24/2/2022</c:v>
                </c:pt>
                <c:pt idx="10">
                  <c:v>25/2/2022</c:v>
                </c:pt>
                <c:pt idx="11">
                  <c:v>1/3/2022</c:v>
                </c:pt>
                <c:pt idx="12">
                  <c:v>2/3/2022</c:v>
                </c:pt>
                <c:pt idx="13">
                  <c:v>3/3/2022</c:v>
                </c:pt>
                <c:pt idx="14">
                  <c:v>4/3/2022</c:v>
                </c:pt>
                <c:pt idx="15">
                  <c:v>7/3/2022</c:v>
                </c:pt>
                <c:pt idx="16">
                  <c:v>8/3/2022</c:v>
                </c:pt>
                <c:pt idx="17">
                  <c:v>9/3/2022</c:v>
                </c:pt>
                <c:pt idx="18">
                  <c:v>10/3/2022</c:v>
                </c:pt>
                <c:pt idx="19">
                  <c:v>11/3/2022</c:v>
                </c:pt>
                <c:pt idx="20">
                  <c:v>15/3/2022</c:v>
                </c:pt>
                <c:pt idx="21">
                  <c:v>16/3/2022</c:v>
                </c:pt>
                <c:pt idx="22">
                  <c:v>17/3/2022</c:v>
                </c:pt>
                <c:pt idx="23">
                  <c:v>18/3/2022</c:v>
                </c:pt>
                <c:pt idx="24">
                  <c:v>21/3/2022</c:v>
                </c:pt>
                <c:pt idx="25">
                  <c:v>22/3/2022</c:v>
                </c:pt>
              </c:strCache>
              <c:extLst/>
            </c:strRef>
          </c:cat>
          <c:val>
            <c:numRef>
              <c:f>(Sheet1!$G$2:$G$12,Sheet1!$G$14:$G$22,Sheet1!$G$24:$G$29)</c:f>
              <c:numCache>
                <c:formatCode>General</c:formatCode>
                <c:ptCount val="26"/>
                <c:pt idx="0">
                  <c:v>10</c:v>
                </c:pt>
                <c:pt idx="1">
                  <c:v>9</c:v>
                </c:pt>
                <c:pt idx="2">
                  <c:v>8</c:v>
                </c:pt>
                <c:pt idx="3">
                  <c:v>8</c:v>
                </c:pt>
                <c:pt idx="4">
                  <c:v>8</c:v>
                </c:pt>
                <c:pt idx="5">
                  <c:v>8</c:v>
                </c:pt>
                <c:pt idx="6">
                  <c:v>8</c:v>
                </c:pt>
                <c:pt idx="7">
                  <c:v>8</c:v>
                </c:pt>
                <c:pt idx="8">
                  <c:v>8</c:v>
                </c:pt>
                <c:pt idx="9">
                  <c:v>9</c:v>
                </c:pt>
                <c:pt idx="10">
                  <c:v>9</c:v>
                </c:pt>
                <c:pt idx="11">
                  <c:v>8</c:v>
                </c:pt>
                <c:pt idx="12">
                  <c:v>8</c:v>
                </c:pt>
                <c:pt idx="13">
                  <c:v>9</c:v>
                </c:pt>
                <c:pt idx="14">
                  <c:v>7</c:v>
                </c:pt>
                <c:pt idx="15">
                  <c:v>6</c:v>
                </c:pt>
                <c:pt idx="16">
                  <c:v>7</c:v>
                </c:pt>
                <c:pt idx="17">
                  <c:v>6</c:v>
                </c:pt>
                <c:pt idx="18">
                  <c:v>7</c:v>
                </c:pt>
                <c:pt idx="19">
                  <c:v>7</c:v>
                </c:pt>
                <c:pt idx="20">
                  <c:v>7</c:v>
                </c:pt>
                <c:pt idx="21">
                  <c:v>7</c:v>
                </c:pt>
                <c:pt idx="22">
                  <c:v>8</c:v>
                </c:pt>
                <c:pt idx="23">
                  <c:v>8</c:v>
                </c:pt>
                <c:pt idx="24">
                  <c:v>7</c:v>
                </c:pt>
                <c:pt idx="25">
                  <c:v>8</c:v>
                </c:pt>
              </c:numCache>
              <c:extLst/>
            </c:numRef>
          </c:val>
          <c:smooth val="0"/>
          <c:extLst>
            <c:ext xmlns:c16="http://schemas.microsoft.com/office/drawing/2014/chart" uri="{C3380CC4-5D6E-409C-BE32-E72D297353CC}">
              <c16:uniqueId val="{00000003-5CD0-4510-BF3B-BCEB8CB7788E}"/>
            </c:ext>
          </c:extLst>
        </c:ser>
        <c:ser>
          <c:idx val="4"/>
          <c:order val="4"/>
          <c:tx>
            <c:strRef>
              <c:f>Sheet1!$H$1</c:f>
              <c:strCache>
                <c:ptCount val="1"/>
                <c:pt idx="0">
                  <c:v>Cevahir</c:v>
                </c:pt>
              </c:strCache>
            </c:strRef>
          </c:tx>
          <c:spPr>
            <a:ln w="12700" cap="rnd">
              <a:solidFill>
                <a:srgbClr val="7030A0"/>
              </a:solidFill>
              <a:round/>
            </a:ln>
            <a:effectLst/>
          </c:spPr>
          <c:marker>
            <c:symbol val="circle"/>
            <c:size val="5"/>
            <c:spPr>
              <a:solidFill>
                <a:srgbClr val="7030A0"/>
              </a:solidFill>
              <a:ln w="9525">
                <a:solidFill>
                  <a:srgbClr val="7030A0"/>
                </a:solidFill>
              </a:ln>
              <a:effectLst/>
            </c:spPr>
          </c:marker>
          <c:cat>
            <c:strRef>
              <c:f>(Sheet1!$B$2:$B$12,Sheet1!$B$14:$B$22,Sheet1!$B$24:$B$29)</c:f>
              <c:strCache>
                <c:ptCount val="26"/>
                <c:pt idx="0">
                  <c:v>11/2/2022</c:v>
                </c:pt>
                <c:pt idx="1">
                  <c:v>14/2/2022</c:v>
                </c:pt>
                <c:pt idx="2">
                  <c:v>15/2/2022</c:v>
                </c:pt>
                <c:pt idx="3">
                  <c:v>16/2/2022</c:v>
                </c:pt>
                <c:pt idx="4">
                  <c:v>17/2/2022</c:v>
                </c:pt>
                <c:pt idx="5">
                  <c:v>18/2/2022</c:v>
                </c:pt>
                <c:pt idx="6">
                  <c:v>21/2/2022</c:v>
                </c:pt>
                <c:pt idx="7">
                  <c:v>22/2/2022</c:v>
                </c:pt>
                <c:pt idx="8">
                  <c:v>23/2/2022</c:v>
                </c:pt>
                <c:pt idx="9">
                  <c:v>24/2/2022</c:v>
                </c:pt>
                <c:pt idx="10">
                  <c:v>25/2/2022</c:v>
                </c:pt>
                <c:pt idx="11">
                  <c:v>1/3/2022</c:v>
                </c:pt>
                <c:pt idx="12">
                  <c:v>2/3/2022</c:v>
                </c:pt>
                <c:pt idx="13">
                  <c:v>3/3/2022</c:v>
                </c:pt>
                <c:pt idx="14">
                  <c:v>4/3/2022</c:v>
                </c:pt>
                <c:pt idx="15">
                  <c:v>7/3/2022</c:v>
                </c:pt>
                <c:pt idx="16">
                  <c:v>8/3/2022</c:v>
                </c:pt>
                <c:pt idx="17">
                  <c:v>9/3/2022</c:v>
                </c:pt>
                <c:pt idx="18">
                  <c:v>10/3/2022</c:v>
                </c:pt>
                <c:pt idx="19">
                  <c:v>11/3/2022</c:v>
                </c:pt>
                <c:pt idx="20">
                  <c:v>15/3/2022</c:v>
                </c:pt>
                <c:pt idx="21">
                  <c:v>16/3/2022</c:v>
                </c:pt>
                <c:pt idx="22">
                  <c:v>17/3/2022</c:v>
                </c:pt>
                <c:pt idx="23">
                  <c:v>18/3/2022</c:v>
                </c:pt>
                <c:pt idx="24">
                  <c:v>21/3/2022</c:v>
                </c:pt>
                <c:pt idx="25">
                  <c:v>22/3/2022</c:v>
                </c:pt>
              </c:strCache>
              <c:extLst/>
            </c:strRef>
          </c:cat>
          <c:val>
            <c:numRef>
              <c:f>(Sheet1!$H$2:$H$12,Sheet1!$H$14:$H$22,Sheet1!$H$24:$H$29)</c:f>
              <c:numCache>
                <c:formatCode>General</c:formatCode>
                <c:ptCount val="26"/>
                <c:pt idx="0">
                  <c:v>8</c:v>
                </c:pt>
                <c:pt idx="1">
                  <c:v>3</c:v>
                </c:pt>
                <c:pt idx="2">
                  <c:v>6</c:v>
                </c:pt>
                <c:pt idx="3">
                  <c:v>5</c:v>
                </c:pt>
                <c:pt idx="4">
                  <c:v>3</c:v>
                </c:pt>
                <c:pt idx="5">
                  <c:v>7</c:v>
                </c:pt>
                <c:pt idx="6">
                  <c:v>8</c:v>
                </c:pt>
                <c:pt idx="7">
                  <c:v>6</c:v>
                </c:pt>
                <c:pt idx="8">
                  <c:v>5</c:v>
                </c:pt>
                <c:pt idx="9">
                  <c:v>8</c:v>
                </c:pt>
                <c:pt idx="10">
                  <c:v>10</c:v>
                </c:pt>
                <c:pt idx="11">
                  <c:v>6</c:v>
                </c:pt>
                <c:pt idx="12">
                  <c:v>6</c:v>
                </c:pt>
                <c:pt idx="13">
                  <c:v>6</c:v>
                </c:pt>
                <c:pt idx="14">
                  <c:v>5</c:v>
                </c:pt>
                <c:pt idx="15">
                  <c:v>6</c:v>
                </c:pt>
                <c:pt idx="16">
                  <c:v>6</c:v>
                </c:pt>
                <c:pt idx="17">
                  <c:v>6</c:v>
                </c:pt>
                <c:pt idx="18">
                  <c:v>6</c:v>
                </c:pt>
                <c:pt idx="19">
                  <c:v>5</c:v>
                </c:pt>
                <c:pt idx="20">
                  <c:v>7</c:v>
                </c:pt>
                <c:pt idx="21">
                  <c:v>5</c:v>
                </c:pt>
                <c:pt idx="22">
                  <c:v>2</c:v>
                </c:pt>
                <c:pt idx="23">
                  <c:v>4</c:v>
                </c:pt>
                <c:pt idx="24">
                  <c:v>7</c:v>
                </c:pt>
                <c:pt idx="25">
                  <c:v>7</c:v>
                </c:pt>
              </c:numCache>
              <c:extLst/>
            </c:numRef>
          </c:val>
          <c:smooth val="0"/>
          <c:extLst>
            <c:ext xmlns:c16="http://schemas.microsoft.com/office/drawing/2014/chart" uri="{C3380CC4-5D6E-409C-BE32-E72D297353CC}">
              <c16:uniqueId val="{00000004-5CD0-4510-BF3B-BCEB8CB7788E}"/>
            </c:ext>
          </c:extLst>
        </c:ser>
        <c:ser>
          <c:idx val="5"/>
          <c:order val="5"/>
          <c:tx>
            <c:strRef>
              <c:f>Sheet1!$I$1</c:f>
              <c:strCache>
                <c:ptCount val="1"/>
                <c:pt idx="0">
                  <c:v>Kian</c:v>
                </c:pt>
              </c:strCache>
            </c:strRef>
          </c:tx>
          <c:spPr>
            <a:ln w="12700" cap="rnd">
              <a:solidFill>
                <a:schemeClr val="accent6"/>
              </a:solidFill>
              <a:round/>
            </a:ln>
            <a:effectLst/>
          </c:spPr>
          <c:marker>
            <c:symbol val="circle"/>
            <c:size val="5"/>
            <c:spPr>
              <a:solidFill>
                <a:schemeClr val="accent6"/>
              </a:solidFill>
              <a:ln w="9525">
                <a:solidFill>
                  <a:schemeClr val="accent6"/>
                </a:solidFill>
              </a:ln>
              <a:effectLst/>
            </c:spPr>
          </c:marker>
          <c:cat>
            <c:strRef>
              <c:f>(Sheet1!$B$2:$B$12,Sheet1!$B$14:$B$22,Sheet1!$B$24:$B$29)</c:f>
              <c:strCache>
                <c:ptCount val="26"/>
                <c:pt idx="0">
                  <c:v>11/2/2022</c:v>
                </c:pt>
                <c:pt idx="1">
                  <c:v>14/2/2022</c:v>
                </c:pt>
                <c:pt idx="2">
                  <c:v>15/2/2022</c:v>
                </c:pt>
                <c:pt idx="3">
                  <c:v>16/2/2022</c:v>
                </c:pt>
                <c:pt idx="4">
                  <c:v>17/2/2022</c:v>
                </c:pt>
                <c:pt idx="5">
                  <c:v>18/2/2022</c:v>
                </c:pt>
                <c:pt idx="6">
                  <c:v>21/2/2022</c:v>
                </c:pt>
                <c:pt idx="7">
                  <c:v>22/2/2022</c:v>
                </c:pt>
                <c:pt idx="8">
                  <c:v>23/2/2022</c:v>
                </c:pt>
                <c:pt idx="9">
                  <c:v>24/2/2022</c:v>
                </c:pt>
                <c:pt idx="10">
                  <c:v>25/2/2022</c:v>
                </c:pt>
                <c:pt idx="11">
                  <c:v>1/3/2022</c:v>
                </c:pt>
                <c:pt idx="12">
                  <c:v>2/3/2022</c:v>
                </c:pt>
                <c:pt idx="13">
                  <c:v>3/3/2022</c:v>
                </c:pt>
                <c:pt idx="14">
                  <c:v>4/3/2022</c:v>
                </c:pt>
                <c:pt idx="15">
                  <c:v>7/3/2022</c:v>
                </c:pt>
                <c:pt idx="16">
                  <c:v>8/3/2022</c:v>
                </c:pt>
                <c:pt idx="17">
                  <c:v>9/3/2022</c:v>
                </c:pt>
                <c:pt idx="18">
                  <c:v>10/3/2022</c:v>
                </c:pt>
                <c:pt idx="19">
                  <c:v>11/3/2022</c:v>
                </c:pt>
                <c:pt idx="20">
                  <c:v>15/3/2022</c:v>
                </c:pt>
                <c:pt idx="21">
                  <c:v>16/3/2022</c:v>
                </c:pt>
                <c:pt idx="22">
                  <c:v>17/3/2022</c:v>
                </c:pt>
                <c:pt idx="23">
                  <c:v>18/3/2022</c:v>
                </c:pt>
                <c:pt idx="24">
                  <c:v>21/3/2022</c:v>
                </c:pt>
                <c:pt idx="25">
                  <c:v>22/3/2022</c:v>
                </c:pt>
              </c:strCache>
              <c:extLst/>
            </c:strRef>
          </c:cat>
          <c:val>
            <c:numRef>
              <c:f>(Sheet1!$I$2:$I$12,Sheet1!$I$14:$I$22,Sheet1!$I$24:$I$29)</c:f>
              <c:numCache>
                <c:formatCode>General</c:formatCode>
                <c:ptCount val="26"/>
                <c:pt idx="0">
                  <c:v>7</c:v>
                </c:pt>
                <c:pt idx="1">
                  <c:v>6</c:v>
                </c:pt>
                <c:pt idx="2">
                  <c:v>8</c:v>
                </c:pt>
                <c:pt idx="3">
                  <c:v>5</c:v>
                </c:pt>
                <c:pt idx="4">
                  <c:v>8</c:v>
                </c:pt>
                <c:pt idx="5">
                  <c:v>7</c:v>
                </c:pt>
                <c:pt idx="6">
                  <c:v>8</c:v>
                </c:pt>
                <c:pt idx="7">
                  <c:v>8</c:v>
                </c:pt>
                <c:pt idx="8">
                  <c:v>8</c:v>
                </c:pt>
                <c:pt idx="9">
                  <c:v>10</c:v>
                </c:pt>
                <c:pt idx="10">
                  <c:v>8</c:v>
                </c:pt>
                <c:pt idx="11">
                  <c:v>9</c:v>
                </c:pt>
                <c:pt idx="12">
                  <c:v>7</c:v>
                </c:pt>
                <c:pt idx="13">
                  <c:v>8</c:v>
                </c:pt>
                <c:pt idx="14">
                  <c:v>5</c:v>
                </c:pt>
                <c:pt idx="15">
                  <c:v>4</c:v>
                </c:pt>
                <c:pt idx="16">
                  <c:v>5</c:v>
                </c:pt>
                <c:pt idx="17">
                  <c:v>5</c:v>
                </c:pt>
                <c:pt idx="18">
                  <c:v>6</c:v>
                </c:pt>
                <c:pt idx="19">
                  <c:v>4</c:v>
                </c:pt>
                <c:pt idx="20">
                  <c:v>8</c:v>
                </c:pt>
                <c:pt idx="21">
                  <c:v>7</c:v>
                </c:pt>
                <c:pt idx="22">
                  <c:v>7</c:v>
                </c:pt>
                <c:pt idx="23">
                  <c:v>7</c:v>
                </c:pt>
                <c:pt idx="24">
                  <c:v>7</c:v>
                </c:pt>
                <c:pt idx="25">
                  <c:v>8</c:v>
                </c:pt>
              </c:numCache>
              <c:extLst/>
            </c:numRef>
          </c:val>
          <c:smooth val="0"/>
          <c:extLst>
            <c:ext xmlns:c16="http://schemas.microsoft.com/office/drawing/2014/chart" uri="{C3380CC4-5D6E-409C-BE32-E72D297353CC}">
              <c16:uniqueId val="{00000005-5CD0-4510-BF3B-BCEB8CB7788E}"/>
            </c:ext>
          </c:extLst>
        </c:ser>
        <c:ser>
          <c:idx val="6"/>
          <c:order val="6"/>
          <c:tx>
            <c:strRef>
              <c:f>Sheet1!$J$1</c:f>
              <c:strCache>
                <c:ptCount val="1"/>
                <c:pt idx="0">
                  <c:v>Gui</c:v>
                </c:pt>
              </c:strCache>
            </c:strRef>
          </c:tx>
          <c:spPr>
            <a:ln w="1270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(Sheet1!$B$2:$B$12,Sheet1!$B$14:$B$22,Sheet1!$B$24:$B$29)</c:f>
              <c:strCache>
                <c:ptCount val="26"/>
                <c:pt idx="0">
                  <c:v>11/2/2022</c:v>
                </c:pt>
                <c:pt idx="1">
                  <c:v>14/2/2022</c:v>
                </c:pt>
                <c:pt idx="2">
                  <c:v>15/2/2022</c:v>
                </c:pt>
                <c:pt idx="3">
                  <c:v>16/2/2022</c:v>
                </c:pt>
                <c:pt idx="4">
                  <c:v>17/2/2022</c:v>
                </c:pt>
                <c:pt idx="5">
                  <c:v>18/2/2022</c:v>
                </c:pt>
                <c:pt idx="6">
                  <c:v>21/2/2022</c:v>
                </c:pt>
                <c:pt idx="7">
                  <c:v>22/2/2022</c:v>
                </c:pt>
                <c:pt idx="8">
                  <c:v>23/2/2022</c:v>
                </c:pt>
                <c:pt idx="9">
                  <c:v>24/2/2022</c:v>
                </c:pt>
                <c:pt idx="10">
                  <c:v>25/2/2022</c:v>
                </c:pt>
                <c:pt idx="11">
                  <c:v>1/3/2022</c:v>
                </c:pt>
                <c:pt idx="12">
                  <c:v>2/3/2022</c:v>
                </c:pt>
                <c:pt idx="13">
                  <c:v>3/3/2022</c:v>
                </c:pt>
                <c:pt idx="14">
                  <c:v>4/3/2022</c:v>
                </c:pt>
                <c:pt idx="15">
                  <c:v>7/3/2022</c:v>
                </c:pt>
                <c:pt idx="16">
                  <c:v>8/3/2022</c:v>
                </c:pt>
                <c:pt idx="17">
                  <c:v>9/3/2022</c:v>
                </c:pt>
                <c:pt idx="18">
                  <c:v>10/3/2022</c:v>
                </c:pt>
                <c:pt idx="19">
                  <c:v>11/3/2022</c:v>
                </c:pt>
                <c:pt idx="20">
                  <c:v>15/3/2022</c:v>
                </c:pt>
                <c:pt idx="21">
                  <c:v>16/3/2022</c:v>
                </c:pt>
                <c:pt idx="22">
                  <c:v>17/3/2022</c:v>
                </c:pt>
                <c:pt idx="23">
                  <c:v>18/3/2022</c:v>
                </c:pt>
                <c:pt idx="24">
                  <c:v>21/3/2022</c:v>
                </c:pt>
                <c:pt idx="25">
                  <c:v>22/3/2022</c:v>
                </c:pt>
              </c:strCache>
              <c:extLst/>
            </c:strRef>
          </c:cat>
          <c:val>
            <c:numRef>
              <c:f>(Sheet1!$J$2:$J$12,Sheet1!$J$14:$J$22,Sheet1!$J$24:$J$29)</c:f>
              <c:numCache>
                <c:formatCode>General</c:formatCode>
                <c:ptCount val="26"/>
                <c:pt idx="0">
                  <c:v>7</c:v>
                </c:pt>
                <c:pt idx="1">
                  <c:v>10</c:v>
                </c:pt>
                <c:pt idx="2">
                  <c:v>7</c:v>
                </c:pt>
                <c:pt idx="3">
                  <c:v>7</c:v>
                </c:pt>
                <c:pt idx="4">
                  <c:v>8</c:v>
                </c:pt>
                <c:pt idx="5">
                  <c:v>8</c:v>
                </c:pt>
                <c:pt idx="6">
                  <c:v>8</c:v>
                </c:pt>
                <c:pt idx="7">
                  <c:v>9</c:v>
                </c:pt>
                <c:pt idx="8">
                  <c:v>7</c:v>
                </c:pt>
                <c:pt idx="9">
                  <c:v>8</c:v>
                </c:pt>
                <c:pt idx="10">
                  <c:v>10</c:v>
                </c:pt>
                <c:pt idx="11">
                  <c:v>10</c:v>
                </c:pt>
                <c:pt idx="12">
                  <c:v>9</c:v>
                </c:pt>
                <c:pt idx="13">
                  <c:v>9</c:v>
                </c:pt>
                <c:pt idx="14">
                  <c:v>8</c:v>
                </c:pt>
                <c:pt idx="15">
                  <c:v>2</c:v>
                </c:pt>
                <c:pt idx="16">
                  <c:v>4</c:v>
                </c:pt>
                <c:pt idx="17">
                  <c:v>2</c:v>
                </c:pt>
                <c:pt idx="18">
                  <c:v>3</c:v>
                </c:pt>
                <c:pt idx="19">
                  <c:v>4</c:v>
                </c:pt>
                <c:pt idx="20">
                  <c:v>5</c:v>
                </c:pt>
                <c:pt idx="21">
                  <c:v>5</c:v>
                </c:pt>
                <c:pt idx="22">
                  <c:v>6</c:v>
                </c:pt>
                <c:pt idx="23">
                  <c:v>6</c:v>
                </c:pt>
                <c:pt idx="24">
                  <c:v>7</c:v>
                </c:pt>
                <c:pt idx="25">
                  <c:v>7</c:v>
                </c:pt>
              </c:numCache>
              <c:extLst/>
            </c:numRef>
          </c:val>
          <c:smooth val="0"/>
          <c:extLst>
            <c:ext xmlns:c16="http://schemas.microsoft.com/office/drawing/2014/chart" uri="{C3380CC4-5D6E-409C-BE32-E72D297353CC}">
              <c16:uniqueId val="{00000006-5CD0-4510-BF3B-BCEB8CB7788E}"/>
            </c:ext>
          </c:extLst>
        </c:ser>
        <c:ser>
          <c:idx val="7"/>
          <c:order val="7"/>
          <c:tx>
            <c:strRef>
              <c:f>Sheet1!$K$1</c:f>
              <c:strCache>
                <c:ptCount val="1"/>
                <c:pt idx="0">
                  <c:v>Anup</c:v>
                </c:pt>
              </c:strCache>
            </c:strRef>
          </c:tx>
          <c:spPr>
            <a:ln w="1270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(Sheet1!$B$2:$B$12,Sheet1!$B$14:$B$22,Sheet1!$B$24:$B$29)</c:f>
              <c:strCache>
                <c:ptCount val="26"/>
                <c:pt idx="0">
                  <c:v>11/2/2022</c:v>
                </c:pt>
                <c:pt idx="1">
                  <c:v>14/2/2022</c:v>
                </c:pt>
                <c:pt idx="2">
                  <c:v>15/2/2022</c:v>
                </c:pt>
                <c:pt idx="3">
                  <c:v>16/2/2022</c:v>
                </c:pt>
                <c:pt idx="4">
                  <c:v>17/2/2022</c:v>
                </c:pt>
                <c:pt idx="5">
                  <c:v>18/2/2022</c:v>
                </c:pt>
                <c:pt idx="6">
                  <c:v>21/2/2022</c:v>
                </c:pt>
                <c:pt idx="7">
                  <c:v>22/2/2022</c:v>
                </c:pt>
                <c:pt idx="8">
                  <c:v>23/2/2022</c:v>
                </c:pt>
                <c:pt idx="9">
                  <c:v>24/2/2022</c:v>
                </c:pt>
                <c:pt idx="10">
                  <c:v>25/2/2022</c:v>
                </c:pt>
                <c:pt idx="11">
                  <c:v>1/3/2022</c:v>
                </c:pt>
                <c:pt idx="12">
                  <c:v>2/3/2022</c:v>
                </c:pt>
                <c:pt idx="13">
                  <c:v>3/3/2022</c:v>
                </c:pt>
                <c:pt idx="14">
                  <c:v>4/3/2022</c:v>
                </c:pt>
                <c:pt idx="15">
                  <c:v>7/3/2022</c:v>
                </c:pt>
                <c:pt idx="16">
                  <c:v>8/3/2022</c:v>
                </c:pt>
                <c:pt idx="17">
                  <c:v>9/3/2022</c:v>
                </c:pt>
                <c:pt idx="18">
                  <c:v>10/3/2022</c:v>
                </c:pt>
                <c:pt idx="19">
                  <c:v>11/3/2022</c:v>
                </c:pt>
                <c:pt idx="20">
                  <c:v>15/3/2022</c:v>
                </c:pt>
                <c:pt idx="21">
                  <c:v>16/3/2022</c:v>
                </c:pt>
                <c:pt idx="22">
                  <c:v>17/3/2022</c:v>
                </c:pt>
                <c:pt idx="23">
                  <c:v>18/3/2022</c:v>
                </c:pt>
                <c:pt idx="24">
                  <c:v>21/3/2022</c:v>
                </c:pt>
                <c:pt idx="25">
                  <c:v>22/3/2022</c:v>
                </c:pt>
              </c:strCache>
              <c:extLst/>
            </c:strRef>
          </c:cat>
          <c:val>
            <c:numRef>
              <c:f>(Sheet1!$K$2:$K$12,Sheet1!$K$14:$K$22,Sheet1!$K$24:$K$29)</c:f>
              <c:numCache>
                <c:formatCode>General</c:formatCode>
                <c:ptCount val="26"/>
                <c:pt idx="0">
                  <c:v>9</c:v>
                </c:pt>
                <c:pt idx="1">
                  <c:v>8</c:v>
                </c:pt>
                <c:pt idx="2">
                  <c:v>10</c:v>
                </c:pt>
                <c:pt idx="3">
                  <c:v>6</c:v>
                </c:pt>
                <c:pt idx="4">
                  <c:v>6</c:v>
                </c:pt>
                <c:pt idx="5">
                  <c:v>7</c:v>
                </c:pt>
                <c:pt idx="6">
                  <c:v>8</c:v>
                </c:pt>
                <c:pt idx="7">
                  <c:v>9</c:v>
                </c:pt>
                <c:pt idx="8">
                  <c:v>8</c:v>
                </c:pt>
                <c:pt idx="9">
                  <c:v>8</c:v>
                </c:pt>
                <c:pt idx="10">
                  <c:v>9</c:v>
                </c:pt>
                <c:pt idx="11">
                  <c:v>7</c:v>
                </c:pt>
                <c:pt idx="12">
                  <c:v>7</c:v>
                </c:pt>
                <c:pt idx="13">
                  <c:v>7</c:v>
                </c:pt>
                <c:pt idx="14">
                  <c:v>6</c:v>
                </c:pt>
                <c:pt idx="15">
                  <c:v>4</c:v>
                </c:pt>
                <c:pt idx="16">
                  <c:v>2</c:v>
                </c:pt>
                <c:pt idx="17">
                  <c:v>4</c:v>
                </c:pt>
                <c:pt idx="18">
                  <c:v>3</c:v>
                </c:pt>
                <c:pt idx="19">
                  <c:v>7</c:v>
                </c:pt>
                <c:pt idx="20">
                  <c:v>8</c:v>
                </c:pt>
                <c:pt idx="21">
                  <c:v>4</c:v>
                </c:pt>
                <c:pt idx="22">
                  <c:v>6</c:v>
                </c:pt>
                <c:pt idx="23">
                  <c:v>6</c:v>
                </c:pt>
                <c:pt idx="24">
                  <c:v>7</c:v>
                </c:pt>
                <c:pt idx="25">
                  <c:v>7</c:v>
                </c:pt>
              </c:numCache>
              <c:extLst/>
            </c:numRef>
          </c:val>
          <c:smooth val="0"/>
          <c:extLst>
            <c:ext xmlns:c16="http://schemas.microsoft.com/office/drawing/2014/chart" uri="{C3380CC4-5D6E-409C-BE32-E72D297353CC}">
              <c16:uniqueId val="{00000007-5CD0-4510-BF3B-BCEB8CB7788E}"/>
            </c:ext>
          </c:extLst>
        </c:ser>
        <c:ser>
          <c:idx val="8"/>
          <c:order val="8"/>
          <c:tx>
            <c:strRef>
              <c:f>Sheet1!$L$1</c:f>
              <c:strCache>
                <c:ptCount val="1"/>
                <c:pt idx="0">
                  <c:v>Team</c:v>
                </c:pt>
              </c:strCache>
            </c:strRef>
          </c:tx>
          <c:spPr>
            <a:ln w="6350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trendline>
            <c:spPr>
              <a:ln w="19050" cap="rnd">
                <a:solidFill>
                  <a:schemeClr val="accent3">
                    <a:lumMod val="60000"/>
                  </a:schemeClr>
                </a:solidFill>
                <a:prstDash val="sysDot"/>
              </a:ln>
              <a:effectLst/>
            </c:spPr>
            <c:trendlineType val="linear"/>
            <c:dispRSqr val="0"/>
            <c:dispEq val="1"/>
            <c:trendlineLbl>
              <c:layout>
                <c:manualLayout>
                  <c:x val="-0.30441891312398006"/>
                  <c:y val="0.34138301609936555"/>
                </c:manualLayout>
              </c:layout>
              <c:numFmt formatCode="General" sourceLinked="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rendlineLbl>
          </c:trendline>
          <c:cat>
            <c:strRef>
              <c:f>(Sheet1!$B$2:$B$12,Sheet1!$B$14:$B$22,Sheet1!$B$24:$B$29)</c:f>
              <c:strCache>
                <c:ptCount val="26"/>
                <c:pt idx="0">
                  <c:v>11/2/2022</c:v>
                </c:pt>
                <c:pt idx="1">
                  <c:v>14/2/2022</c:v>
                </c:pt>
                <c:pt idx="2">
                  <c:v>15/2/2022</c:v>
                </c:pt>
                <c:pt idx="3">
                  <c:v>16/2/2022</c:v>
                </c:pt>
                <c:pt idx="4">
                  <c:v>17/2/2022</c:v>
                </c:pt>
                <c:pt idx="5">
                  <c:v>18/2/2022</c:v>
                </c:pt>
                <c:pt idx="6">
                  <c:v>21/2/2022</c:v>
                </c:pt>
                <c:pt idx="7">
                  <c:v>22/2/2022</c:v>
                </c:pt>
                <c:pt idx="8">
                  <c:v>23/2/2022</c:v>
                </c:pt>
                <c:pt idx="9">
                  <c:v>24/2/2022</c:v>
                </c:pt>
                <c:pt idx="10">
                  <c:v>25/2/2022</c:v>
                </c:pt>
                <c:pt idx="11">
                  <c:v>1/3/2022</c:v>
                </c:pt>
                <c:pt idx="12">
                  <c:v>2/3/2022</c:v>
                </c:pt>
                <c:pt idx="13">
                  <c:v>3/3/2022</c:v>
                </c:pt>
                <c:pt idx="14">
                  <c:v>4/3/2022</c:v>
                </c:pt>
                <c:pt idx="15">
                  <c:v>7/3/2022</c:v>
                </c:pt>
                <c:pt idx="16">
                  <c:v>8/3/2022</c:v>
                </c:pt>
                <c:pt idx="17">
                  <c:v>9/3/2022</c:v>
                </c:pt>
                <c:pt idx="18">
                  <c:v>10/3/2022</c:v>
                </c:pt>
                <c:pt idx="19">
                  <c:v>11/3/2022</c:v>
                </c:pt>
                <c:pt idx="20">
                  <c:v>15/3/2022</c:v>
                </c:pt>
                <c:pt idx="21">
                  <c:v>16/3/2022</c:v>
                </c:pt>
                <c:pt idx="22">
                  <c:v>17/3/2022</c:v>
                </c:pt>
                <c:pt idx="23">
                  <c:v>18/3/2022</c:v>
                </c:pt>
                <c:pt idx="24">
                  <c:v>21/3/2022</c:v>
                </c:pt>
                <c:pt idx="25">
                  <c:v>22/3/2022</c:v>
                </c:pt>
              </c:strCache>
              <c:extLst/>
            </c:strRef>
          </c:cat>
          <c:val>
            <c:numRef>
              <c:f>(Sheet1!$L$2:$L$12,Sheet1!$L$14:$L$22,Sheet1!$L$24:$L$29)</c:f>
              <c:numCache>
                <c:formatCode>0.0</c:formatCode>
                <c:ptCount val="26"/>
                <c:pt idx="0">
                  <c:v>7.375</c:v>
                </c:pt>
                <c:pt idx="1">
                  <c:v>6.25</c:v>
                </c:pt>
                <c:pt idx="2">
                  <c:v>7</c:v>
                </c:pt>
                <c:pt idx="3">
                  <c:v>5.625</c:v>
                </c:pt>
                <c:pt idx="4">
                  <c:v>6.375</c:v>
                </c:pt>
                <c:pt idx="5">
                  <c:v>7.625</c:v>
                </c:pt>
                <c:pt idx="6" formatCode="General">
                  <c:v>7</c:v>
                </c:pt>
                <c:pt idx="7" formatCode="General">
                  <c:v>8</c:v>
                </c:pt>
                <c:pt idx="8" formatCode="General">
                  <c:v>6.625</c:v>
                </c:pt>
                <c:pt idx="9" formatCode="General">
                  <c:v>8.5</c:v>
                </c:pt>
                <c:pt idx="10">
                  <c:v>9</c:v>
                </c:pt>
                <c:pt idx="11">
                  <c:v>8</c:v>
                </c:pt>
                <c:pt idx="12">
                  <c:v>6.875</c:v>
                </c:pt>
                <c:pt idx="13">
                  <c:v>7.875</c:v>
                </c:pt>
                <c:pt idx="14">
                  <c:v>7.125</c:v>
                </c:pt>
                <c:pt idx="15">
                  <c:v>3.5</c:v>
                </c:pt>
                <c:pt idx="16">
                  <c:v>4</c:v>
                </c:pt>
                <c:pt idx="17">
                  <c:v>4.625</c:v>
                </c:pt>
                <c:pt idx="18">
                  <c:v>5</c:v>
                </c:pt>
                <c:pt idx="19">
                  <c:v>5.375</c:v>
                </c:pt>
                <c:pt idx="20">
                  <c:v>6.25</c:v>
                </c:pt>
                <c:pt idx="21">
                  <c:v>5.75</c:v>
                </c:pt>
                <c:pt idx="22">
                  <c:v>6</c:v>
                </c:pt>
                <c:pt idx="23">
                  <c:v>5.375</c:v>
                </c:pt>
                <c:pt idx="24">
                  <c:v>6.5</c:v>
                </c:pt>
                <c:pt idx="25">
                  <c:v>6.875</c:v>
                </c:pt>
              </c:numCache>
              <c:extLst/>
            </c:numRef>
          </c:val>
          <c:smooth val="0"/>
          <c:extLst>
            <c:ext xmlns:c16="http://schemas.microsoft.com/office/drawing/2014/chart" uri="{C3380CC4-5D6E-409C-BE32-E72D297353CC}">
              <c16:uniqueId val="{00000009-5CD0-4510-BF3B-BCEB8CB7788E}"/>
            </c:ext>
          </c:extLst>
        </c:ser>
        <c:dLbls>
          <c:showLegendKey val="0"/>
          <c:showVal val="0"/>
          <c:showCatName val="0"/>
          <c:showSerName val="0"/>
          <c:showPercent val="0"/>
          <c:showBubbleSize val="0"/>
        </c:dLbls>
        <c:marker val="1"/>
        <c:smooth val="0"/>
        <c:axId val="396598192"/>
        <c:axId val="396596112"/>
      </c:lineChart>
      <c:catAx>
        <c:axId val="396598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596112"/>
        <c:crossesAt val="0"/>
        <c:auto val="1"/>
        <c:lblAlgn val="ctr"/>
        <c:lblOffset val="100"/>
        <c:noMultiLvlLbl val="0"/>
      </c:catAx>
      <c:valAx>
        <c:axId val="396596112"/>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598192"/>
        <c:crosses val="autoZero"/>
        <c:crossBetween val="between"/>
        <c:majorUnit val="5"/>
      </c:valAx>
      <c:spPr>
        <a:noFill/>
        <a:ln>
          <a:noFill/>
        </a:ln>
        <a:effectLst/>
      </c:spPr>
    </c:plotArea>
    <c:legend>
      <c:legendPos val="r"/>
      <c:legendEntry>
        <c:idx val="0"/>
        <c:txPr>
          <a:bodyPr rot="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65B42-BFEA-4EA5-891B-7163B7BF0FA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NL"/>
        </a:p>
      </dgm:t>
    </dgm:pt>
    <dgm:pt modelId="{6118CE90-E429-4E95-8BC2-9D78DA2FEE17}">
      <dgm:prSet phldrT="[Text]"/>
      <dgm:spPr>
        <a:solidFill>
          <a:srgbClr val="FF7C80"/>
        </a:solidFill>
      </dgm:spPr>
      <dgm:t>
        <a:bodyPr/>
        <a:lstStyle/>
        <a:p>
          <a:r>
            <a:rPr lang="en-US" b="0" i="0">
              <a:effectLst/>
              <a:latin typeface="Arial" panose="020B0604020202020204" pitchFamily="34" charset="0"/>
            </a:rPr>
            <a:t>Prof. dr. </a:t>
          </a:r>
          <a:r>
            <a:rPr lang="en-US" b="0" i="0" err="1">
              <a:effectLst/>
              <a:latin typeface="Arial" panose="020B0604020202020204" pitchFamily="34" charset="0"/>
            </a:rPr>
            <a:t>ir.</a:t>
          </a:r>
          <a:r>
            <a:rPr lang="en-US" b="0" i="0">
              <a:effectLst/>
              <a:latin typeface="Arial" panose="020B0604020202020204" pitchFamily="34" charset="0"/>
            </a:rPr>
            <a:t> Rene van de Molengraft</a:t>
          </a:r>
          <a:endParaRPr lang="en-NL"/>
        </a:p>
      </dgm:t>
    </dgm:pt>
    <dgm:pt modelId="{CBFB0EC9-F2C6-4E50-9F44-202950D01757}" type="parTrans" cxnId="{426C87E9-5817-4325-A263-E2B5B478C110}">
      <dgm:prSet/>
      <dgm:spPr/>
      <dgm:t>
        <a:bodyPr/>
        <a:lstStyle/>
        <a:p>
          <a:endParaRPr lang="en-NL"/>
        </a:p>
      </dgm:t>
    </dgm:pt>
    <dgm:pt modelId="{D3418B77-62E6-4BD7-9A17-6132FF87FA21}" type="sibTrans" cxnId="{426C87E9-5817-4325-A263-E2B5B478C110}">
      <dgm:prSet/>
      <dgm:spPr/>
      <dgm:t>
        <a:bodyPr/>
        <a:lstStyle/>
        <a:p>
          <a:endParaRPr lang="en-NL"/>
        </a:p>
      </dgm:t>
    </dgm:pt>
    <dgm:pt modelId="{0A30FFD6-9F49-4A30-9D46-EA3712CF8879}">
      <dgm:prSet phldrT="[Text]"/>
      <dgm:spPr>
        <a:ln>
          <a:solidFill>
            <a:srgbClr val="FF0000"/>
          </a:solidFill>
        </a:ln>
      </dgm:spPr>
      <dgm:t>
        <a:bodyPr/>
        <a:lstStyle/>
        <a:p>
          <a:pPr marL="72000">
            <a:spcBef>
              <a:spcPts val="1200"/>
            </a:spcBef>
            <a:spcAft>
              <a:spcPts val="600"/>
            </a:spcAft>
          </a:pPr>
          <a:r>
            <a:rPr lang="en-US" b="0" i="0">
              <a:effectLst/>
              <a:latin typeface="Arial" panose="020B0604020202020204" pitchFamily="34" charset="0"/>
            </a:rPr>
            <a:t>Structured and Systematic approach to the design of the AutoRef.</a:t>
          </a:r>
          <a:endParaRPr lang="en-NL"/>
        </a:p>
      </dgm:t>
    </dgm:pt>
    <dgm:pt modelId="{756C87E5-C697-4A45-94A0-3A8A36687F2F}" type="parTrans" cxnId="{365C66D5-0966-41AA-A21E-BE654F7083C5}">
      <dgm:prSet/>
      <dgm:spPr/>
      <dgm:t>
        <a:bodyPr/>
        <a:lstStyle/>
        <a:p>
          <a:endParaRPr lang="en-NL"/>
        </a:p>
      </dgm:t>
    </dgm:pt>
    <dgm:pt modelId="{968A30C9-F409-4F19-BDF4-AE206AA18EBF}" type="sibTrans" cxnId="{365C66D5-0966-41AA-A21E-BE654F7083C5}">
      <dgm:prSet/>
      <dgm:spPr/>
      <dgm:t>
        <a:bodyPr/>
        <a:lstStyle/>
        <a:p>
          <a:endParaRPr lang="en-NL"/>
        </a:p>
      </dgm:t>
    </dgm:pt>
    <dgm:pt modelId="{4831569A-05F5-4CBD-AC9C-56390AA217C0}">
      <dgm:prSet phldrT="[Text]"/>
      <dgm:spPr>
        <a:ln>
          <a:solidFill>
            <a:srgbClr val="FF0000"/>
          </a:solidFill>
        </a:ln>
      </dgm:spPr>
      <dgm:t>
        <a:bodyPr/>
        <a:lstStyle/>
        <a:p>
          <a:pPr marL="72000">
            <a:spcBef>
              <a:spcPts val="1200"/>
            </a:spcBef>
            <a:spcAft>
              <a:spcPts val="600"/>
            </a:spcAft>
          </a:pPr>
          <a:r>
            <a:rPr lang="en-US" b="0" i="0">
              <a:effectLst/>
              <a:latin typeface="Arial" panose="020B0604020202020204" pitchFamily="34" charset="0"/>
            </a:rPr>
            <a:t>Extendability of the AutoRef in the future.</a:t>
          </a:r>
          <a:endParaRPr lang="en-NL"/>
        </a:p>
      </dgm:t>
    </dgm:pt>
    <dgm:pt modelId="{CEB0CE7A-7625-40FC-9571-430126C79B89}" type="parTrans" cxnId="{CDEDD117-04CC-4165-8E3D-02BF3BAAFAE6}">
      <dgm:prSet/>
      <dgm:spPr/>
      <dgm:t>
        <a:bodyPr/>
        <a:lstStyle/>
        <a:p>
          <a:endParaRPr lang="en-NL"/>
        </a:p>
      </dgm:t>
    </dgm:pt>
    <dgm:pt modelId="{C8E16365-5C1A-4B23-BC90-B96456840680}" type="sibTrans" cxnId="{CDEDD117-04CC-4165-8E3D-02BF3BAAFAE6}">
      <dgm:prSet/>
      <dgm:spPr/>
      <dgm:t>
        <a:bodyPr/>
        <a:lstStyle/>
        <a:p>
          <a:endParaRPr lang="en-NL"/>
        </a:p>
      </dgm:t>
    </dgm:pt>
    <dgm:pt modelId="{5DB200DF-5B8B-4F70-AC13-DC264BC94E1C}">
      <dgm:prSet phldrT="[Text]"/>
      <dgm:spPr>
        <a:solidFill>
          <a:srgbClr val="FF7C80"/>
        </a:solidFill>
      </dgm:spPr>
      <dgm:t>
        <a:bodyPr/>
        <a:lstStyle/>
        <a:p>
          <a:r>
            <a:rPr lang="en-US" b="0" i="0">
              <a:effectLst/>
              <a:latin typeface="Arial" panose="020B0604020202020204" pitchFamily="34" charset="0"/>
            </a:rPr>
            <a:t>Prof. dr. ir. Erjen Lefeber as product owner</a:t>
          </a:r>
          <a:endParaRPr lang="en-NL"/>
        </a:p>
      </dgm:t>
    </dgm:pt>
    <dgm:pt modelId="{F23FDF99-5169-4842-828B-DEDAB53C3F0C}" type="parTrans" cxnId="{DD0A3E82-94A3-4B7F-812D-97BFBB39151D}">
      <dgm:prSet/>
      <dgm:spPr/>
      <dgm:t>
        <a:bodyPr/>
        <a:lstStyle/>
        <a:p>
          <a:endParaRPr lang="en-NL"/>
        </a:p>
      </dgm:t>
    </dgm:pt>
    <dgm:pt modelId="{90686EC0-F27D-4C9B-A66E-46C59C69A789}" type="sibTrans" cxnId="{DD0A3E82-94A3-4B7F-812D-97BFBB39151D}">
      <dgm:prSet/>
      <dgm:spPr/>
      <dgm:t>
        <a:bodyPr/>
        <a:lstStyle/>
        <a:p>
          <a:endParaRPr lang="en-NL"/>
        </a:p>
      </dgm:t>
    </dgm:pt>
    <dgm:pt modelId="{955E4546-6BD8-4AAB-912A-A0922C061E9E}">
      <dgm:prSet phldrT="[Text]"/>
      <dgm:spPr>
        <a:ln>
          <a:solidFill>
            <a:srgbClr val="FF0000"/>
          </a:solidFill>
        </a:ln>
      </dgm:spPr>
      <dgm:t>
        <a:bodyPr/>
        <a:lstStyle/>
        <a:p>
          <a:pPr>
            <a:spcBef>
              <a:spcPts val="1200"/>
            </a:spcBef>
            <a:spcAft>
              <a:spcPts val="600"/>
            </a:spcAft>
          </a:pPr>
          <a:r>
            <a:rPr lang="en-US" b="0" i="0" err="1">
              <a:effectLst/>
              <a:latin typeface="Arial" panose="020B0604020202020204" pitchFamily="34" charset="0"/>
            </a:rPr>
            <a:t>AutoRef</a:t>
          </a:r>
          <a:r>
            <a:rPr lang="en-US" b="0" i="0">
              <a:effectLst/>
              <a:latin typeface="Arial" panose="020B0604020202020204" pitchFamily="34" charset="0"/>
            </a:rPr>
            <a:t> to referee 5 mins match with 2 vs 2 turtle robots.</a:t>
          </a:r>
          <a:endParaRPr lang="en-NL"/>
        </a:p>
      </dgm:t>
    </dgm:pt>
    <dgm:pt modelId="{DDF52048-12E3-4014-82A2-030514BAC56B}" type="parTrans" cxnId="{614BBD7C-1CC8-40A4-85AA-33CC67644E03}">
      <dgm:prSet/>
      <dgm:spPr/>
      <dgm:t>
        <a:bodyPr/>
        <a:lstStyle/>
        <a:p>
          <a:endParaRPr lang="en-NL"/>
        </a:p>
      </dgm:t>
    </dgm:pt>
    <dgm:pt modelId="{19DDEB85-FFF6-4C77-91FD-4D78CEA6EC79}" type="sibTrans" cxnId="{614BBD7C-1CC8-40A4-85AA-33CC67644E03}">
      <dgm:prSet/>
      <dgm:spPr/>
      <dgm:t>
        <a:bodyPr/>
        <a:lstStyle/>
        <a:p>
          <a:endParaRPr lang="en-NL"/>
        </a:p>
      </dgm:t>
    </dgm:pt>
    <dgm:pt modelId="{1E501277-0F7A-44E5-A81C-BB31EF46E906}">
      <dgm:prSet phldrT="[Text]"/>
      <dgm:spPr>
        <a:solidFill>
          <a:srgbClr val="FF7C80"/>
        </a:solidFill>
      </dgm:spPr>
      <dgm:t>
        <a:bodyPr/>
        <a:lstStyle/>
        <a:p>
          <a:r>
            <a:rPr lang="en-US" b="0" i="0">
              <a:effectLst/>
              <a:latin typeface="Arial" panose="020B0604020202020204" pitchFamily="34" charset="0"/>
            </a:rPr>
            <a:t>Prof. dr. ir. Erjen Lefeber as human referee</a:t>
          </a:r>
          <a:endParaRPr lang="en-NL"/>
        </a:p>
      </dgm:t>
    </dgm:pt>
    <dgm:pt modelId="{5964E24A-BE2D-4C81-9873-DD1A6F93D217}" type="parTrans" cxnId="{305B121C-6051-47F4-A0E1-F5167D963EC9}">
      <dgm:prSet/>
      <dgm:spPr/>
      <dgm:t>
        <a:bodyPr/>
        <a:lstStyle/>
        <a:p>
          <a:endParaRPr lang="en-NL"/>
        </a:p>
      </dgm:t>
    </dgm:pt>
    <dgm:pt modelId="{91CD48EF-7A9E-40E0-BE9F-A90883EB1550}" type="sibTrans" cxnId="{305B121C-6051-47F4-A0E1-F5167D963EC9}">
      <dgm:prSet/>
      <dgm:spPr/>
      <dgm:t>
        <a:bodyPr/>
        <a:lstStyle/>
        <a:p>
          <a:endParaRPr lang="en-NL"/>
        </a:p>
      </dgm:t>
    </dgm:pt>
    <dgm:pt modelId="{EEEA6E67-7182-40BF-9866-388AA8E4F291}">
      <dgm:prSet phldrT="[Text]"/>
      <dgm:spPr>
        <a:ln>
          <a:solidFill>
            <a:srgbClr val="FF0000"/>
          </a:solidFill>
        </a:ln>
      </dgm:spPr>
      <dgm:t>
        <a:bodyPr/>
        <a:lstStyle/>
        <a:p>
          <a:pPr>
            <a:spcBef>
              <a:spcPts val="1200"/>
            </a:spcBef>
            <a:spcAft>
              <a:spcPts val="600"/>
            </a:spcAft>
          </a:pPr>
          <a:r>
            <a:rPr lang="en-US">
              <a:effectLst/>
              <a:latin typeface="Arial" panose="020B0604020202020204" pitchFamily="34" charset="0"/>
            </a:rPr>
            <a:t>The loss of human referee’s job due to the AutoRef.</a:t>
          </a:r>
          <a:endParaRPr lang="en-NL"/>
        </a:p>
      </dgm:t>
    </dgm:pt>
    <dgm:pt modelId="{57FB1E78-2271-4F94-97CD-473D1AC67EB4}" type="parTrans" cxnId="{FAF0A580-EEE5-464A-8085-2ECF4F66394A}">
      <dgm:prSet/>
      <dgm:spPr/>
      <dgm:t>
        <a:bodyPr/>
        <a:lstStyle/>
        <a:p>
          <a:endParaRPr lang="en-NL"/>
        </a:p>
      </dgm:t>
    </dgm:pt>
    <dgm:pt modelId="{18A3EE06-F81A-457A-AE22-ED9AE7EDF524}" type="sibTrans" cxnId="{FAF0A580-EEE5-464A-8085-2ECF4F66394A}">
      <dgm:prSet/>
      <dgm:spPr/>
      <dgm:t>
        <a:bodyPr/>
        <a:lstStyle/>
        <a:p>
          <a:endParaRPr lang="en-NL"/>
        </a:p>
      </dgm:t>
    </dgm:pt>
    <dgm:pt modelId="{2F2B97E5-564D-422A-B25D-E2BEFD04DC74}">
      <dgm:prSet phldrT="[Text]"/>
      <dgm:spPr>
        <a:ln>
          <a:solidFill>
            <a:srgbClr val="FF0000"/>
          </a:solidFill>
        </a:ln>
      </dgm:spPr>
      <dgm:t>
        <a:bodyPr/>
        <a:lstStyle/>
        <a:p>
          <a:pPr>
            <a:spcBef>
              <a:spcPts val="1200"/>
            </a:spcBef>
            <a:spcAft>
              <a:spcPts val="600"/>
            </a:spcAft>
          </a:pPr>
          <a:r>
            <a:rPr lang="en-US" err="1">
              <a:effectLst/>
              <a:latin typeface="Arial" panose="020B0604020202020204" pitchFamily="34" charset="0"/>
            </a:rPr>
            <a:t>AutoRef</a:t>
          </a:r>
          <a:r>
            <a:rPr lang="en-US">
              <a:effectLst/>
              <a:latin typeface="Arial" panose="020B0604020202020204" pitchFamily="34" charset="0"/>
            </a:rPr>
            <a:t> should help the human referee in rules that are difficult for the human referee to interpret.</a:t>
          </a:r>
          <a:endParaRPr lang="en-NL"/>
        </a:p>
      </dgm:t>
    </dgm:pt>
    <dgm:pt modelId="{882322CD-ADB5-42D2-B667-DF873210DE28}" type="parTrans" cxnId="{89BA0466-8025-413D-ACD4-20F29E65C178}">
      <dgm:prSet/>
      <dgm:spPr/>
      <dgm:t>
        <a:bodyPr/>
        <a:lstStyle/>
        <a:p>
          <a:endParaRPr lang="en-NL"/>
        </a:p>
      </dgm:t>
    </dgm:pt>
    <dgm:pt modelId="{FEE3D281-5BCC-44AB-A26F-F191F20741AE}" type="sibTrans" cxnId="{89BA0466-8025-413D-ACD4-20F29E65C178}">
      <dgm:prSet/>
      <dgm:spPr/>
      <dgm:t>
        <a:bodyPr/>
        <a:lstStyle/>
        <a:p>
          <a:endParaRPr lang="en-NL"/>
        </a:p>
      </dgm:t>
    </dgm:pt>
    <dgm:pt modelId="{647F43D2-DB59-4ECC-9DF8-FBA3247B5F6B}">
      <dgm:prSet phldrT="[Text]"/>
      <dgm:spPr>
        <a:ln>
          <a:solidFill>
            <a:srgbClr val="FF0000"/>
          </a:solidFill>
        </a:ln>
      </dgm:spPr>
      <dgm:t>
        <a:bodyPr/>
        <a:lstStyle/>
        <a:p>
          <a:pPr marL="72000">
            <a:spcBef>
              <a:spcPts val="1200"/>
            </a:spcBef>
            <a:spcAft>
              <a:spcPts val="600"/>
            </a:spcAft>
          </a:pPr>
          <a:r>
            <a:rPr lang="en-US" b="0" i="0">
              <a:effectLst/>
              <a:latin typeface="Arial" panose="020B0604020202020204" pitchFamily="34" charset="0"/>
            </a:rPr>
            <a:t>AutoRef should be developed and designed at the right abstraction level.</a:t>
          </a:r>
          <a:endParaRPr lang="en-NL"/>
        </a:p>
      </dgm:t>
    </dgm:pt>
    <dgm:pt modelId="{C4116FD9-1200-4B08-94C1-73A15FFF327D}" type="parTrans" cxnId="{C3431BB9-C2D0-4C1A-8091-5CBEA7E6DD4E}">
      <dgm:prSet/>
      <dgm:spPr/>
      <dgm:t>
        <a:bodyPr/>
        <a:lstStyle/>
        <a:p>
          <a:endParaRPr lang="en-NL"/>
        </a:p>
      </dgm:t>
    </dgm:pt>
    <dgm:pt modelId="{EA3BF0FD-25A2-4894-B7F5-D4E3D49517E7}" type="sibTrans" cxnId="{C3431BB9-C2D0-4C1A-8091-5CBEA7E6DD4E}">
      <dgm:prSet/>
      <dgm:spPr/>
      <dgm:t>
        <a:bodyPr/>
        <a:lstStyle/>
        <a:p>
          <a:endParaRPr lang="en-NL"/>
        </a:p>
      </dgm:t>
    </dgm:pt>
    <dgm:pt modelId="{AFFE85CE-904D-4CD3-AB69-F5367E62A1BD}">
      <dgm:prSet phldrT="[Text]"/>
      <dgm:spPr>
        <a:ln>
          <a:solidFill>
            <a:srgbClr val="FF0000"/>
          </a:solidFill>
        </a:ln>
      </dgm:spPr>
      <dgm:t>
        <a:bodyPr/>
        <a:lstStyle/>
        <a:p>
          <a:pPr>
            <a:spcBef>
              <a:spcPts val="1200"/>
            </a:spcBef>
            <a:spcAft>
              <a:spcPts val="600"/>
            </a:spcAft>
          </a:pPr>
          <a:r>
            <a:rPr lang="en-US" b="0" i="0">
              <a:effectLst/>
              <a:latin typeface="Arial" panose="020B0604020202020204" pitchFamily="34" charset="0"/>
            </a:rPr>
            <a:t>AutoRef should log and show the evidence for the called rule violations.</a:t>
          </a:r>
          <a:endParaRPr lang="en-NL"/>
        </a:p>
      </dgm:t>
    </dgm:pt>
    <dgm:pt modelId="{802D90B6-0F44-46EC-BB00-A6655EBF31D1}" type="parTrans" cxnId="{CCB5B839-C207-4329-BF6D-8F9BDDF2168B}">
      <dgm:prSet/>
      <dgm:spPr/>
      <dgm:t>
        <a:bodyPr/>
        <a:lstStyle/>
        <a:p>
          <a:endParaRPr lang="en-NL"/>
        </a:p>
      </dgm:t>
    </dgm:pt>
    <dgm:pt modelId="{918F479C-F942-4B6E-A3D4-11E45DCD1B8E}" type="sibTrans" cxnId="{CCB5B839-C207-4329-BF6D-8F9BDDF2168B}">
      <dgm:prSet/>
      <dgm:spPr/>
      <dgm:t>
        <a:bodyPr/>
        <a:lstStyle/>
        <a:p>
          <a:endParaRPr lang="en-NL"/>
        </a:p>
      </dgm:t>
    </dgm:pt>
    <dgm:pt modelId="{D7529FAF-DC8D-4F54-89A9-C7AE62AA34D9}">
      <dgm:prSet phldrT="[Text]"/>
      <dgm:spPr>
        <a:ln>
          <a:solidFill>
            <a:srgbClr val="FF0000"/>
          </a:solidFill>
        </a:ln>
      </dgm:spPr>
      <dgm:t>
        <a:bodyPr/>
        <a:lstStyle/>
        <a:p>
          <a:pPr>
            <a:spcBef>
              <a:spcPts val="1200"/>
            </a:spcBef>
            <a:spcAft>
              <a:spcPts val="600"/>
            </a:spcAft>
          </a:pPr>
          <a:r>
            <a:rPr lang="en-US" b="0" i="0">
              <a:effectLst/>
              <a:latin typeface="Arial" panose="020B0604020202020204" pitchFamily="34" charset="0"/>
            </a:rPr>
            <a:t>AutoRef to get positive feedback on its decisions from the human referee.</a:t>
          </a:r>
          <a:endParaRPr lang="en-NL"/>
        </a:p>
      </dgm:t>
    </dgm:pt>
    <dgm:pt modelId="{9013FFE9-95F6-45D2-96C5-31FC0D8CB75F}" type="parTrans" cxnId="{B5E61710-F544-4DEB-86F8-969FEEC616F4}">
      <dgm:prSet/>
      <dgm:spPr/>
      <dgm:t>
        <a:bodyPr/>
        <a:lstStyle/>
        <a:p>
          <a:endParaRPr lang="en-NL"/>
        </a:p>
      </dgm:t>
    </dgm:pt>
    <dgm:pt modelId="{945BAAE1-941F-4AF4-BE0D-547FE77B455B}" type="sibTrans" cxnId="{B5E61710-F544-4DEB-86F8-969FEEC616F4}">
      <dgm:prSet/>
      <dgm:spPr/>
      <dgm:t>
        <a:bodyPr/>
        <a:lstStyle/>
        <a:p>
          <a:endParaRPr lang="en-NL"/>
        </a:p>
      </dgm:t>
    </dgm:pt>
    <dgm:pt modelId="{BBF4BE18-9501-4076-B90B-AFD9594AC22E}">
      <dgm:prSet phldrT="[Text]"/>
      <dgm:spPr>
        <a:ln>
          <a:solidFill>
            <a:srgbClr val="FF0000"/>
          </a:solidFill>
        </a:ln>
      </dgm:spPr>
      <dgm:t>
        <a:bodyPr/>
        <a:lstStyle/>
        <a:p>
          <a:pPr>
            <a:spcBef>
              <a:spcPts val="1200"/>
            </a:spcBef>
            <a:spcAft>
              <a:spcPts val="600"/>
            </a:spcAft>
          </a:pPr>
          <a:r>
            <a:rPr lang="en-US">
              <a:effectLst/>
              <a:latin typeface="Arial" panose="020B0604020202020204" pitchFamily="34" charset="0"/>
            </a:rPr>
            <a:t>AutoRef should log and show the evidence for the called rule violations.</a:t>
          </a:r>
          <a:endParaRPr lang="en-NL"/>
        </a:p>
      </dgm:t>
    </dgm:pt>
    <dgm:pt modelId="{B42F0496-0975-456B-AC83-31F009E1FE3B}" type="parTrans" cxnId="{D9ACD749-74C0-408B-86E5-833A71857497}">
      <dgm:prSet/>
      <dgm:spPr/>
      <dgm:t>
        <a:bodyPr/>
        <a:lstStyle/>
        <a:p>
          <a:endParaRPr lang="en-NL"/>
        </a:p>
      </dgm:t>
    </dgm:pt>
    <dgm:pt modelId="{3A58DA2A-CAB2-4D95-89DE-66FA0A490D57}" type="sibTrans" cxnId="{D9ACD749-74C0-408B-86E5-833A71857497}">
      <dgm:prSet/>
      <dgm:spPr/>
      <dgm:t>
        <a:bodyPr/>
        <a:lstStyle/>
        <a:p>
          <a:endParaRPr lang="en-NL"/>
        </a:p>
      </dgm:t>
    </dgm:pt>
    <dgm:pt modelId="{1EB95DDC-514D-48E1-919C-88C5F8C23582}" type="pres">
      <dgm:prSet presAssocID="{45565B42-BFEA-4EA5-891B-7163B7BF0FAD}" presName="linear" presStyleCnt="0">
        <dgm:presLayoutVars>
          <dgm:dir/>
          <dgm:animLvl val="lvl"/>
          <dgm:resizeHandles val="exact"/>
        </dgm:presLayoutVars>
      </dgm:prSet>
      <dgm:spPr/>
    </dgm:pt>
    <dgm:pt modelId="{63B44B00-7918-427C-BCA7-201315AF21A8}" type="pres">
      <dgm:prSet presAssocID="{6118CE90-E429-4E95-8BC2-9D78DA2FEE17}" presName="parentLin" presStyleCnt="0"/>
      <dgm:spPr/>
    </dgm:pt>
    <dgm:pt modelId="{99CD5FDC-5621-4B8A-8940-6F14A2407A1A}" type="pres">
      <dgm:prSet presAssocID="{6118CE90-E429-4E95-8BC2-9D78DA2FEE17}" presName="parentLeftMargin" presStyleLbl="node1" presStyleIdx="0" presStyleCnt="3"/>
      <dgm:spPr/>
    </dgm:pt>
    <dgm:pt modelId="{AA97AA73-689B-43C1-993D-E08BFD6B3444}" type="pres">
      <dgm:prSet presAssocID="{6118CE90-E429-4E95-8BC2-9D78DA2FEE17}" presName="parentText" presStyleLbl="node1" presStyleIdx="0" presStyleCnt="3">
        <dgm:presLayoutVars>
          <dgm:chMax val="0"/>
          <dgm:bulletEnabled val="1"/>
        </dgm:presLayoutVars>
      </dgm:prSet>
      <dgm:spPr/>
    </dgm:pt>
    <dgm:pt modelId="{D4D8C0E6-4241-4537-99AA-42F7BB768601}" type="pres">
      <dgm:prSet presAssocID="{6118CE90-E429-4E95-8BC2-9D78DA2FEE17}" presName="negativeSpace" presStyleCnt="0"/>
      <dgm:spPr/>
    </dgm:pt>
    <dgm:pt modelId="{D6BCC111-03D6-48CD-AE2B-8A183A9E0857}" type="pres">
      <dgm:prSet presAssocID="{6118CE90-E429-4E95-8BC2-9D78DA2FEE17}" presName="childText" presStyleLbl="conFgAcc1" presStyleIdx="0" presStyleCnt="3" custLinFactNeighborX="-167">
        <dgm:presLayoutVars>
          <dgm:bulletEnabled val="1"/>
        </dgm:presLayoutVars>
      </dgm:prSet>
      <dgm:spPr/>
    </dgm:pt>
    <dgm:pt modelId="{E30D768C-17BC-4631-9063-89103F1876C9}" type="pres">
      <dgm:prSet presAssocID="{D3418B77-62E6-4BD7-9A17-6132FF87FA21}" presName="spaceBetweenRectangles" presStyleCnt="0"/>
      <dgm:spPr/>
    </dgm:pt>
    <dgm:pt modelId="{679984C3-C625-412D-A586-F94C7833C1E5}" type="pres">
      <dgm:prSet presAssocID="{5DB200DF-5B8B-4F70-AC13-DC264BC94E1C}" presName="parentLin" presStyleCnt="0"/>
      <dgm:spPr/>
    </dgm:pt>
    <dgm:pt modelId="{A89250A6-FB58-481B-A917-7B2447A0C9BF}" type="pres">
      <dgm:prSet presAssocID="{5DB200DF-5B8B-4F70-AC13-DC264BC94E1C}" presName="parentLeftMargin" presStyleLbl="node1" presStyleIdx="0" presStyleCnt="3"/>
      <dgm:spPr/>
    </dgm:pt>
    <dgm:pt modelId="{A0520818-8279-431E-9D58-D54D7404D970}" type="pres">
      <dgm:prSet presAssocID="{5DB200DF-5B8B-4F70-AC13-DC264BC94E1C}" presName="parentText" presStyleLbl="node1" presStyleIdx="1" presStyleCnt="3">
        <dgm:presLayoutVars>
          <dgm:chMax val="0"/>
          <dgm:bulletEnabled val="1"/>
        </dgm:presLayoutVars>
      </dgm:prSet>
      <dgm:spPr/>
    </dgm:pt>
    <dgm:pt modelId="{96E95DCA-369F-484D-8676-2F6492BF9008}" type="pres">
      <dgm:prSet presAssocID="{5DB200DF-5B8B-4F70-AC13-DC264BC94E1C}" presName="negativeSpace" presStyleCnt="0"/>
      <dgm:spPr/>
    </dgm:pt>
    <dgm:pt modelId="{92A7D02F-76A5-4DAB-B726-FA4959301CF7}" type="pres">
      <dgm:prSet presAssocID="{5DB200DF-5B8B-4F70-AC13-DC264BC94E1C}" presName="childText" presStyleLbl="conFgAcc1" presStyleIdx="1" presStyleCnt="3">
        <dgm:presLayoutVars>
          <dgm:bulletEnabled val="1"/>
        </dgm:presLayoutVars>
      </dgm:prSet>
      <dgm:spPr/>
    </dgm:pt>
    <dgm:pt modelId="{12F03994-D35F-4D58-A8CB-6F167889BFFA}" type="pres">
      <dgm:prSet presAssocID="{90686EC0-F27D-4C9B-A66E-46C59C69A789}" presName="spaceBetweenRectangles" presStyleCnt="0"/>
      <dgm:spPr/>
    </dgm:pt>
    <dgm:pt modelId="{9156ADAC-238D-4F4D-AD5A-933E49B3AD4E}" type="pres">
      <dgm:prSet presAssocID="{1E501277-0F7A-44E5-A81C-BB31EF46E906}" presName="parentLin" presStyleCnt="0"/>
      <dgm:spPr/>
    </dgm:pt>
    <dgm:pt modelId="{F1990753-5903-4CC6-B51A-F27C5061E7ED}" type="pres">
      <dgm:prSet presAssocID="{1E501277-0F7A-44E5-A81C-BB31EF46E906}" presName="parentLeftMargin" presStyleLbl="node1" presStyleIdx="1" presStyleCnt="3"/>
      <dgm:spPr/>
    </dgm:pt>
    <dgm:pt modelId="{9863191F-6291-4405-A0B5-CC7A5ED8E8DF}" type="pres">
      <dgm:prSet presAssocID="{1E501277-0F7A-44E5-A81C-BB31EF46E906}" presName="parentText" presStyleLbl="node1" presStyleIdx="2" presStyleCnt="3">
        <dgm:presLayoutVars>
          <dgm:chMax val="0"/>
          <dgm:bulletEnabled val="1"/>
        </dgm:presLayoutVars>
      </dgm:prSet>
      <dgm:spPr/>
    </dgm:pt>
    <dgm:pt modelId="{F5AE3878-C73E-4F54-9F55-1DF2BE25FE18}" type="pres">
      <dgm:prSet presAssocID="{1E501277-0F7A-44E5-A81C-BB31EF46E906}" presName="negativeSpace" presStyleCnt="0"/>
      <dgm:spPr/>
    </dgm:pt>
    <dgm:pt modelId="{70DC5FED-0371-4364-859A-D4E4AE1C48FB}" type="pres">
      <dgm:prSet presAssocID="{1E501277-0F7A-44E5-A81C-BB31EF46E906}" presName="childText" presStyleLbl="conFgAcc1" presStyleIdx="2" presStyleCnt="3">
        <dgm:presLayoutVars>
          <dgm:bulletEnabled val="1"/>
        </dgm:presLayoutVars>
      </dgm:prSet>
      <dgm:spPr/>
    </dgm:pt>
  </dgm:ptLst>
  <dgm:cxnLst>
    <dgm:cxn modelId="{FF8F370C-3186-42B9-BCB1-AE9E84CA0EAC}" type="presOf" srcId="{5DB200DF-5B8B-4F70-AC13-DC264BC94E1C}" destId="{A89250A6-FB58-481B-A917-7B2447A0C9BF}" srcOrd="0" destOrd="0" presId="urn:microsoft.com/office/officeart/2005/8/layout/list1"/>
    <dgm:cxn modelId="{B5E61710-F544-4DEB-86F8-969FEEC616F4}" srcId="{5DB200DF-5B8B-4F70-AC13-DC264BC94E1C}" destId="{D7529FAF-DC8D-4F54-89A9-C7AE62AA34D9}" srcOrd="1" destOrd="0" parTransId="{9013FFE9-95F6-45D2-96C5-31FC0D8CB75F}" sibTransId="{945BAAE1-941F-4AF4-BE0D-547FE77B455B}"/>
    <dgm:cxn modelId="{7057B913-E565-435D-BE67-D92D24C37290}" type="presOf" srcId="{2F2B97E5-564D-422A-B25D-E2BEFD04DC74}" destId="{70DC5FED-0371-4364-859A-D4E4AE1C48FB}" srcOrd="0" destOrd="1" presId="urn:microsoft.com/office/officeart/2005/8/layout/list1"/>
    <dgm:cxn modelId="{CDEDD117-04CC-4165-8E3D-02BF3BAAFAE6}" srcId="{6118CE90-E429-4E95-8BC2-9D78DA2FEE17}" destId="{4831569A-05F5-4CBD-AC9C-56390AA217C0}" srcOrd="1" destOrd="0" parTransId="{CEB0CE7A-7625-40FC-9571-430126C79B89}" sibTransId="{C8E16365-5C1A-4B23-BC90-B96456840680}"/>
    <dgm:cxn modelId="{305B121C-6051-47F4-A0E1-F5167D963EC9}" srcId="{45565B42-BFEA-4EA5-891B-7163B7BF0FAD}" destId="{1E501277-0F7A-44E5-A81C-BB31EF46E906}" srcOrd="2" destOrd="0" parTransId="{5964E24A-BE2D-4C81-9873-DD1A6F93D217}" sibTransId="{91CD48EF-7A9E-40E0-BE9F-A90883EB1550}"/>
    <dgm:cxn modelId="{FF612E36-6545-4670-9C29-39A70CB3AA9C}" type="presOf" srcId="{BBF4BE18-9501-4076-B90B-AFD9594AC22E}" destId="{70DC5FED-0371-4364-859A-D4E4AE1C48FB}" srcOrd="0" destOrd="2" presId="urn:microsoft.com/office/officeart/2005/8/layout/list1"/>
    <dgm:cxn modelId="{CCB5B839-C207-4329-BF6D-8F9BDDF2168B}" srcId="{5DB200DF-5B8B-4F70-AC13-DC264BC94E1C}" destId="{AFFE85CE-904D-4CD3-AB69-F5367E62A1BD}" srcOrd="2" destOrd="0" parTransId="{802D90B6-0F44-46EC-BB00-A6655EBF31D1}" sibTransId="{918F479C-F942-4B6E-A3D4-11E45DCD1B8E}"/>
    <dgm:cxn modelId="{96FE9B3D-47A7-4DB6-8582-1D937905C52A}" type="presOf" srcId="{AFFE85CE-904D-4CD3-AB69-F5367E62A1BD}" destId="{92A7D02F-76A5-4DAB-B726-FA4959301CF7}" srcOrd="0" destOrd="2" presId="urn:microsoft.com/office/officeart/2005/8/layout/list1"/>
    <dgm:cxn modelId="{89BA0466-8025-413D-ACD4-20F29E65C178}" srcId="{1E501277-0F7A-44E5-A81C-BB31EF46E906}" destId="{2F2B97E5-564D-422A-B25D-E2BEFD04DC74}" srcOrd="1" destOrd="0" parTransId="{882322CD-ADB5-42D2-B667-DF873210DE28}" sibTransId="{FEE3D281-5BCC-44AB-A26F-F191F20741AE}"/>
    <dgm:cxn modelId="{D9ACD749-74C0-408B-86E5-833A71857497}" srcId="{1E501277-0F7A-44E5-A81C-BB31EF46E906}" destId="{BBF4BE18-9501-4076-B90B-AFD9594AC22E}" srcOrd="2" destOrd="0" parTransId="{B42F0496-0975-456B-AC83-31F009E1FE3B}" sibTransId="{3A58DA2A-CAB2-4D95-89DE-66FA0A490D57}"/>
    <dgm:cxn modelId="{CD5F404C-3352-4933-A96D-5234C3517A3C}" type="presOf" srcId="{0A30FFD6-9F49-4A30-9D46-EA3712CF8879}" destId="{D6BCC111-03D6-48CD-AE2B-8A183A9E0857}" srcOrd="0" destOrd="0" presId="urn:microsoft.com/office/officeart/2005/8/layout/list1"/>
    <dgm:cxn modelId="{1470E77B-346D-4DE2-B4DD-63919F183223}" type="presOf" srcId="{955E4546-6BD8-4AAB-912A-A0922C061E9E}" destId="{92A7D02F-76A5-4DAB-B726-FA4959301CF7}" srcOrd="0" destOrd="0" presId="urn:microsoft.com/office/officeart/2005/8/layout/list1"/>
    <dgm:cxn modelId="{614BBD7C-1CC8-40A4-85AA-33CC67644E03}" srcId="{5DB200DF-5B8B-4F70-AC13-DC264BC94E1C}" destId="{955E4546-6BD8-4AAB-912A-A0922C061E9E}" srcOrd="0" destOrd="0" parTransId="{DDF52048-12E3-4014-82A2-030514BAC56B}" sibTransId="{19DDEB85-FFF6-4C77-91FD-4D78CEA6EC79}"/>
    <dgm:cxn modelId="{FAF0A580-EEE5-464A-8085-2ECF4F66394A}" srcId="{1E501277-0F7A-44E5-A81C-BB31EF46E906}" destId="{EEEA6E67-7182-40BF-9866-388AA8E4F291}" srcOrd="0" destOrd="0" parTransId="{57FB1E78-2271-4F94-97CD-473D1AC67EB4}" sibTransId="{18A3EE06-F81A-457A-AE22-ED9AE7EDF524}"/>
    <dgm:cxn modelId="{DD0A3E82-94A3-4B7F-812D-97BFBB39151D}" srcId="{45565B42-BFEA-4EA5-891B-7163B7BF0FAD}" destId="{5DB200DF-5B8B-4F70-AC13-DC264BC94E1C}" srcOrd="1" destOrd="0" parTransId="{F23FDF99-5169-4842-828B-DEDAB53C3F0C}" sibTransId="{90686EC0-F27D-4C9B-A66E-46C59C69A789}"/>
    <dgm:cxn modelId="{C3431BB9-C2D0-4C1A-8091-5CBEA7E6DD4E}" srcId="{6118CE90-E429-4E95-8BC2-9D78DA2FEE17}" destId="{647F43D2-DB59-4ECC-9DF8-FBA3247B5F6B}" srcOrd="2" destOrd="0" parTransId="{C4116FD9-1200-4B08-94C1-73A15FFF327D}" sibTransId="{EA3BF0FD-25A2-4894-B7F5-D4E3D49517E7}"/>
    <dgm:cxn modelId="{7E733FC0-6D68-451F-8ADA-E1626623935B}" type="presOf" srcId="{6118CE90-E429-4E95-8BC2-9D78DA2FEE17}" destId="{99CD5FDC-5621-4B8A-8940-6F14A2407A1A}" srcOrd="0" destOrd="0" presId="urn:microsoft.com/office/officeart/2005/8/layout/list1"/>
    <dgm:cxn modelId="{66B21FC2-83F1-4A86-952B-F7875DA6E9F2}" type="presOf" srcId="{647F43D2-DB59-4ECC-9DF8-FBA3247B5F6B}" destId="{D6BCC111-03D6-48CD-AE2B-8A183A9E0857}" srcOrd="0" destOrd="2" presId="urn:microsoft.com/office/officeart/2005/8/layout/list1"/>
    <dgm:cxn modelId="{ADE62ECD-41A5-4658-BB6C-49B971290928}" type="presOf" srcId="{1E501277-0F7A-44E5-A81C-BB31EF46E906}" destId="{F1990753-5903-4CC6-B51A-F27C5061E7ED}" srcOrd="0" destOrd="0" presId="urn:microsoft.com/office/officeart/2005/8/layout/list1"/>
    <dgm:cxn modelId="{365C66D5-0966-41AA-A21E-BE654F7083C5}" srcId="{6118CE90-E429-4E95-8BC2-9D78DA2FEE17}" destId="{0A30FFD6-9F49-4A30-9D46-EA3712CF8879}" srcOrd="0" destOrd="0" parTransId="{756C87E5-C697-4A45-94A0-3A8A36687F2F}" sibTransId="{968A30C9-F409-4F19-BDF4-AE206AA18EBF}"/>
    <dgm:cxn modelId="{99B991DE-9EB8-4A49-86E8-A7B437374297}" type="presOf" srcId="{6118CE90-E429-4E95-8BC2-9D78DA2FEE17}" destId="{AA97AA73-689B-43C1-993D-E08BFD6B3444}" srcOrd="1" destOrd="0" presId="urn:microsoft.com/office/officeart/2005/8/layout/list1"/>
    <dgm:cxn modelId="{D9D220E1-F267-45F6-A1D3-079E6F1D3175}" type="presOf" srcId="{EEEA6E67-7182-40BF-9866-388AA8E4F291}" destId="{70DC5FED-0371-4364-859A-D4E4AE1C48FB}" srcOrd="0" destOrd="0" presId="urn:microsoft.com/office/officeart/2005/8/layout/list1"/>
    <dgm:cxn modelId="{928F64E4-D757-44AA-8D38-3220B7C52595}" type="presOf" srcId="{5DB200DF-5B8B-4F70-AC13-DC264BC94E1C}" destId="{A0520818-8279-431E-9D58-D54D7404D970}" srcOrd="1" destOrd="0" presId="urn:microsoft.com/office/officeart/2005/8/layout/list1"/>
    <dgm:cxn modelId="{426C87E9-5817-4325-A263-E2B5B478C110}" srcId="{45565B42-BFEA-4EA5-891B-7163B7BF0FAD}" destId="{6118CE90-E429-4E95-8BC2-9D78DA2FEE17}" srcOrd="0" destOrd="0" parTransId="{CBFB0EC9-F2C6-4E50-9F44-202950D01757}" sibTransId="{D3418B77-62E6-4BD7-9A17-6132FF87FA21}"/>
    <dgm:cxn modelId="{54CC89EF-397D-4ED7-B8AC-E92F58A7C204}" type="presOf" srcId="{4831569A-05F5-4CBD-AC9C-56390AA217C0}" destId="{D6BCC111-03D6-48CD-AE2B-8A183A9E0857}" srcOrd="0" destOrd="1" presId="urn:microsoft.com/office/officeart/2005/8/layout/list1"/>
    <dgm:cxn modelId="{403BE9F2-8C32-4045-8194-5697D4DCF74B}" type="presOf" srcId="{45565B42-BFEA-4EA5-891B-7163B7BF0FAD}" destId="{1EB95DDC-514D-48E1-919C-88C5F8C23582}" srcOrd="0" destOrd="0" presId="urn:microsoft.com/office/officeart/2005/8/layout/list1"/>
    <dgm:cxn modelId="{60B4F8F6-15C1-40C5-9FE0-93AD1FA5101A}" type="presOf" srcId="{1E501277-0F7A-44E5-A81C-BB31EF46E906}" destId="{9863191F-6291-4405-A0B5-CC7A5ED8E8DF}" srcOrd="1" destOrd="0" presId="urn:microsoft.com/office/officeart/2005/8/layout/list1"/>
    <dgm:cxn modelId="{59E847FA-A65A-4223-A38F-44091E05AE21}" type="presOf" srcId="{D7529FAF-DC8D-4F54-89A9-C7AE62AA34D9}" destId="{92A7D02F-76A5-4DAB-B726-FA4959301CF7}" srcOrd="0" destOrd="1" presId="urn:microsoft.com/office/officeart/2005/8/layout/list1"/>
    <dgm:cxn modelId="{0B5BDBCC-2D79-4046-8EFF-CF092E5F49C4}" type="presParOf" srcId="{1EB95DDC-514D-48E1-919C-88C5F8C23582}" destId="{63B44B00-7918-427C-BCA7-201315AF21A8}" srcOrd="0" destOrd="0" presId="urn:microsoft.com/office/officeart/2005/8/layout/list1"/>
    <dgm:cxn modelId="{0457951F-6D00-42D2-8E14-D580B6B2FEAA}" type="presParOf" srcId="{63B44B00-7918-427C-BCA7-201315AF21A8}" destId="{99CD5FDC-5621-4B8A-8940-6F14A2407A1A}" srcOrd="0" destOrd="0" presId="urn:microsoft.com/office/officeart/2005/8/layout/list1"/>
    <dgm:cxn modelId="{0162C7A4-9C96-46A6-BCB1-E05BBD9D2344}" type="presParOf" srcId="{63B44B00-7918-427C-BCA7-201315AF21A8}" destId="{AA97AA73-689B-43C1-993D-E08BFD6B3444}" srcOrd="1" destOrd="0" presId="urn:microsoft.com/office/officeart/2005/8/layout/list1"/>
    <dgm:cxn modelId="{8A6AFD39-B894-498F-8AB1-440EF81C20AA}" type="presParOf" srcId="{1EB95DDC-514D-48E1-919C-88C5F8C23582}" destId="{D4D8C0E6-4241-4537-99AA-42F7BB768601}" srcOrd="1" destOrd="0" presId="urn:microsoft.com/office/officeart/2005/8/layout/list1"/>
    <dgm:cxn modelId="{0A4F5A12-C3D0-41C8-9E8A-7366FD64941C}" type="presParOf" srcId="{1EB95DDC-514D-48E1-919C-88C5F8C23582}" destId="{D6BCC111-03D6-48CD-AE2B-8A183A9E0857}" srcOrd="2" destOrd="0" presId="urn:microsoft.com/office/officeart/2005/8/layout/list1"/>
    <dgm:cxn modelId="{48183E24-8CFF-41F2-8846-82A2FE0D881A}" type="presParOf" srcId="{1EB95DDC-514D-48E1-919C-88C5F8C23582}" destId="{E30D768C-17BC-4631-9063-89103F1876C9}" srcOrd="3" destOrd="0" presId="urn:microsoft.com/office/officeart/2005/8/layout/list1"/>
    <dgm:cxn modelId="{27BF42AD-8948-4AA6-8793-7E1F0C215DA9}" type="presParOf" srcId="{1EB95DDC-514D-48E1-919C-88C5F8C23582}" destId="{679984C3-C625-412D-A586-F94C7833C1E5}" srcOrd="4" destOrd="0" presId="urn:microsoft.com/office/officeart/2005/8/layout/list1"/>
    <dgm:cxn modelId="{B54DE080-95F6-4556-93C4-162005825342}" type="presParOf" srcId="{679984C3-C625-412D-A586-F94C7833C1E5}" destId="{A89250A6-FB58-481B-A917-7B2447A0C9BF}" srcOrd="0" destOrd="0" presId="urn:microsoft.com/office/officeart/2005/8/layout/list1"/>
    <dgm:cxn modelId="{9FAF6901-DED4-4389-AF25-EC3F0560067C}" type="presParOf" srcId="{679984C3-C625-412D-A586-F94C7833C1E5}" destId="{A0520818-8279-431E-9D58-D54D7404D970}" srcOrd="1" destOrd="0" presId="urn:microsoft.com/office/officeart/2005/8/layout/list1"/>
    <dgm:cxn modelId="{2CF1A3E2-2315-44D1-8840-2FA1C16337AA}" type="presParOf" srcId="{1EB95DDC-514D-48E1-919C-88C5F8C23582}" destId="{96E95DCA-369F-484D-8676-2F6492BF9008}" srcOrd="5" destOrd="0" presId="urn:microsoft.com/office/officeart/2005/8/layout/list1"/>
    <dgm:cxn modelId="{49ED0A87-58BD-416E-8C20-9451EDED6B2E}" type="presParOf" srcId="{1EB95DDC-514D-48E1-919C-88C5F8C23582}" destId="{92A7D02F-76A5-4DAB-B726-FA4959301CF7}" srcOrd="6" destOrd="0" presId="urn:microsoft.com/office/officeart/2005/8/layout/list1"/>
    <dgm:cxn modelId="{CC267FCC-1B18-4F32-9823-7250C88900BD}" type="presParOf" srcId="{1EB95DDC-514D-48E1-919C-88C5F8C23582}" destId="{12F03994-D35F-4D58-A8CB-6F167889BFFA}" srcOrd="7" destOrd="0" presId="urn:microsoft.com/office/officeart/2005/8/layout/list1"/>
    <dgm:cxn modelId="{82BF76DC-023E-4A02-8E47-21B6D815F299}" type="presParOf" srcId="{1EB95DDC-514D-48E1-919C-88C5F8C23582}" destId="{9156ADAC-238D-4F4D-AD5A-933E49B3AD4E}" srcOrd="8" destOrd="0" presId="urn:microsoft.com/office/officeart/2005/8/layout/list1"/>
    <dgm:cxn modelId="{D69D5437-C7A7-4392-BF1E-98F54E8CA150}" type="presParOf" srcId="{9156ADAC-238D-4F4D-AD5A-933E49B3AD4E}" destId="{F1990753-5903-4CC6-B51A-F27C5061E7ED}" srcOrd="0" destOrd="0" presId="urn:microsoft.com/office/officeart/2005/8/layout/list1"/>
    <dgm:cxn modelId="{B3DE6071-8CD6-46D3-9B67-7B20A5C71B4F}" type="presParOf" srcId="{9156ADAC-238D-4F4D-AD5A-933E49B3AD4E}" destId="{9863191F-6291-4405-A0B5-CC7A5ED8E8DF}" srcOrd="1" destOrd="0" presId="urn:microsoft.com/office/officeart/2005/8/layout/list1"/>
    <dgm:cxn modelId="{CA6FD7FF-E024-4F31-8643-E93EFD0DFC12}" type="presParOf" srcId="{1EB95DDC-514D-48E1-919C-88C5F8C23582}" destId="{F5AE3878-C73E-4F54-9F55-1DF2BE25FE18}" srcOrd="9" destOrd="0" presId="urn:microsoft.com/office/officeart/2005/8/layout/list1"/>
    <dgm:cxn modelId="{58DAD727-E938-430A-BAEC-DD35C726EF8D}" type="presParOf" srcId="{1EB95DDC-514D-48E1-919C-88C5F8C23582}" destId="{70DC5FED-0371-4364-859A-D4E4AE1C48FB}"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682545-C6FA-493D-96A5-2A1D7CE6FD2D}"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NL"/>
        </a:p>
      </dgm:t>
    </dgm:pt>
    <dgm:pt modelId="{3450DED2-109D-43BE-802A-7A5A9A2DD4C3}">
      <dgm:prSet phldrT="[Text]"/>
      <dgm:spPr>
        <a:solidFill>
          <a:schemeClr val="bg2">
            <a:lumMod val="75000"/>
          </a:schemeClr>
        </a:solidFill>
      </dgm:spPr>
      <dgm:t>
        <a:bodyPr/>
        <a:lstStyle/>
        <a:p>
          <a:r>
            <a:rPr lang="en-US"/>
            <a:t>Determine if the ball is in or out of pitch (BOOP)</a:t>
          </a:r>
          <a:endParaRPr lang="en-NL"/>
        </a:p>
      </dgm:t>
    </dgm:pt>
    <dgm:pt modelId="{BC3E5263-5638-464A-AC37-CD1B21951C49}" type="parTrans" cxnId="{2E50CF20-5C8B-415B-B17F-18CE29E5F0A8}">
      <dgm:prSet/>
      <dgm:spPr/>
      <dgm:t>
        <a:bodyPr/>
        <a:lstStyle/>
        <a:p>
          <a:endParaRPr lang="en-NL"/>
        </a:p>
      </dgm:t>
    </dgm:pt>
    <dgm:pt modelId="{CEB79DFD-ECB7-4DE6-B399-37745F95B76F}" type="sibTrans" cxnId="{2E50CF20-5C8B-415B-B17F-18CE29E5F0A8}">
      <dgm:prSet/>
      <dgm:spPr/>
      <dgm:t>
        <a:bodyPr/>
        <a:lstStyle/>
        <a:p>
          <a:endParaRPr lang="en-NL"/>
        </a:p>
      </dgm:t>
    </dgm:pt>
    <dgm:pt modelId="{50D8A306-5064-4C88-9875-6AB521B0C068}" type="pres">
      <dgm:prSet presAssocID="{92682545-C6FA-493D-96A5-2A1D7CE6FD2D}" presName="Name0" presStyleCnt="0">
        <dgm:presLayoutVars>
          <dgm:chMax val="7"/>
          <dgm:chPref val="7"/>
          <dgm:dir/>
        </dgm:presLayoutVars>
      </dgm:prSet>
      <dgm:spPr/>
    </dgm:pt>
    <dgm:pt modelId="{9FA8047C-A14F-4E2F-B72C-F71815EEC036}" type="pres">
      <dgm:prSet presAssocID="{92682545-C6FA-493D-96A5-2A1D7CE6FD2D}" presName="Name1" presStyleCnt="0"/>
      <dgm:spPr/>
    </dgm:pt>
    <dgm:pt modelId="{47F81BFA-29DC-4894-BD8F-B25E810FAF7A}" type="pres">
      <dgm:prSet presAssocID="{92682545-C6FA-493D-96A5-2A1D7CE6FD2D}" presName="cycle" presStyleCnt="0"/>
      <dgm:spPr/>
    </dgm:pt>
    <dgm:pt modelId="{B2376324-77D0-495F-B0BB-7D0922AF50E0}" type="pres">
      <dgm:prSet presAssocID="{92682545-C6FA-493D-96A5-2A1D7CE6FD2D}" presName="srcNode" presStyleLbl="node1" presStyleIdx="0" presStyleCnt="1"/>
      <dgm:spPr/>
    </dgm:pt>
    <dgm:pt modelId="{78FD5074-EB69-4521-BFD1-723697DB51D7}" type="pres">
      <dgm:prSet presAssocID="{92682545-C6FA-493D-96A5-2A1D7CE6FD2D}" presName="conn" presStyleLbl="parChTrans1D2" presStyleIdx="0" presStyleCnt="1"/>
      <dgm:spPr/>
    </dgm:pt>
    <dgm:pt modelId="{8A7C29DC-47B5-466F-8C8B-2C1632B129AB}" type="pres">
      <dgm:prSet presAssocID="{92682545-C6FA-493D-96A5-2A1D7CE6FD2D}" presName="extraNode" presStyleLbl="node1" presStyleIdx="0" presStyleCnt="1"/>
      <dgm:spPr/>
    </dgm:pt>
    <dgm:pt modelId="{4F73F18D-D864-4306-8742-82DEC7A817C8}" type="pres">
      <dgm:prSet presAssocID="{92682545-C6FA-493D-96A5-2A1D7CE6FD2D}" presName="dstNode" presStyleLbl="node1" presStyleIdx="0" presStyleCnt="1"/>
      <dgm:spPr/>
    </dgm:pt>
    <dgm:pt modelId="{BAAD1350-A210-474F-BE2E-A6F615510D0D}" type="pres">
      <dgm:prSet presAssocID="{3450DED2-109D-43BE-802A-7A5A9A2DD4C3}" presName="text_1" presStyleLbl="node1" presStyleIdx="0" presStyleCnt="1">
        <dgm:presLayoutVars>
          <dgm:bulletEnabled val="1"/>
        </dgm:presLayoutVars>
      </dgm:prSet>
      <dgm:spPr/>
    </dgm:pt>
    <dgm:pt modelId="{D13E482E-330C-4450-8967-5B67B4A6DB09}" type="pres">
      <dgm:prSet presAssocID="{3450DED2-109D-43BE-802A-7A5A9A2DD4C3}" presName="accent_1" presStyleCnt="0"/>
      <dgm:spPr/>
    </dgm:pt>
    <dgm:pt modelId="{AB79AA19-BBC2-4160-97FF-A6BEF4205C5F}" type="pres">
      <dgm:prSet presAssocID="{3450DED2-109D-43BE-802A-7A5A9A2DD4C3}" presName="accentRepeatNode" presStyleLbl="solidFgAcc1" presStyleIdx="0" presStyleCnt="1"/>
      <dgm:spPr>
        <a:ln>
          <a:solidFill>
            <a:schemeClr val="accent6">
              <a:lumMod val="60000"/>
              <a:lumOff val="40000"/>
            </a:schemeClr>
          </a:solidFill>
        </a:ln>
      </dgm:spPr>
    </dgm:pt>
  </dgm:ptLst>
  <dgm:cxnLst>
    <dgm:cxn modelId="{2D0DE311-74FF-4D5C-A5F9-C3041055B8D5}" type="presOf" srcId="{92682545-C6FA-493D-96A5-2A1D7CE6FD2D}" destId="{50D8A306-5064-4C88-9875-6AB521B0C068}" srcOrd="0" destOrd="0" presId="urn:microsoft.com/office/officeart/2008/layout/VerticalCurvedList"/>
    <dgm:cxn modelId="{2E50CF20-5C8B-415B-B17F-18CE29E5F0A8}" srcId="{92682545-C6FA-493D-96A5-2A1D7CE6FD2D}" destId="{3450DED2-109D-43BE-802A-7A5A9A2DD4C3}" srcOrd="0" destOrd="0" parTransId="{BC3E5263-5638-464A-AC37-CD1B21951C49}" sibTransId="{CEB79DFD-ECB7-4DE6-B399-37745F95B76F}"/>
    <dgm:cxn modelId="{4B73778D-063D-42EC-9496-A40EE25C623C}" type="presOf" srcId="{3450DED2-109D-43BE-802A-7A5A9A2DD4C3}" destId="{BAAD1350-A210-474F-BE2E-A6F615510D0D}" srcOrd="0" destOrd="0" presId="urn:microsoft.com/office/officeart/2008/layout/VerticalCurvedList"/>
    <dgm:cxn modelId="{D71FD9ED-C7D4-49D7-97E5-185458334615}" type="presOf" srcId="{CEB79DFD-ECB7-4DE6-B399-37745F95B76F}" destId="{78FD5074-EB69-4521-BFD1-723697DB51D7}" srcOrd="0" destOrd="0" presId="urn:microsoft.com/office/officeart/2008/layout/VerticalCurvedList"/>
    <dgm:cxn modelId="{1B2357FB-7A25-4AA7-90D6-E598F862C73E}" type="presParOf" srcId="{50D8A306-5064-4C88-9875-6AB521B0C068}" destId="{9FA8047C-A14F-4E2F-B72C-F71815EEC036}" srcOrd="0" destOrd="0" presId="urn:microsoft.com/office/officeart/2008/layout/VerticalCurvedList"/>
    <dgm:cxn modelId="{445B4724-428F-4DBB-9E86-7445A55AFEFA}" type="presParOf" srcId="{9FA8047C-A14F-4E2F-B72C-F71815EEC036}" destId="{47F81BFA-29DC-4894-BD8F-B25E810FAF7A}" srcOrd="0" destOrd="0" presId="urn:microsoft.com/office/officeart/2008/layout/VerticalCurvedList"/>
    <dgm:cxn modelId="{8048EE7B-20C1-46BD-97BB-80A332803C82}" type="presParOf" srcId="{47F81BFA-29DC-4894-BD8F-B25E810FAF7A}" destId="{B2376324-77D0-495F-B0BB-7D0922AF50E0}" srcOrd="0" destOrd="0" presId="urn:microsoft.com/office/officeart/2008/layout/VerticalCurvedList"/>
    <dgm:cxn modelId="{111A943A-145C-4C5D-B81E-3A9EE0701D71}" type="presParOf" srcId="{47F81BFA-29DC-4894-BD8F-B25E810FAF7A}" destId="{78FD5074-EB69-4521-BFD1-723697DB51D7}" srcOrd="1" destOrd="0" presId="urn:microsoft.com/office/officeart/2008/layout/VerticalCurvedList"/>
    <dgm:cxn modelId="{F7CCC280-F140-4A33-84B9-3F22EA7EA607}" type="presParOf" srcId="{47F81BFA-29DC-4894-BD8F-B25E810FAF7A}" destId="{8A7C29DC-47B5-466F-8C8B-2C1632B129AB}" srcOrd="2" destOrd="0" presId="urn:microsoft.com/office/officeart/2008/layout/VerticalCurvedList"/>
    <dgm:cxn modelId="{1852F153-8AC6-48E9-B5A5-0253D14594EA}" type="presParOf" srcId="{47F81BFA-29DC-4894-BD8F-B25E810FAF7A}" destId="{4F73F18D-D864-4306-8742-82DEC7A817C8}" srcOrd="3" destOrd="0" presId="urn:microsoft.com/office/officeart/2008/layout/VerticalCurvedList"/>
    <dgm:cxn modelId="{6BE36E8D-4CD1-40D6-BB97-A332979BDC0F}" type="presParOf" srcId="{9FA8047C-A14F-4E2F-B72C-F71815EEC036}" destId="{BAAD1350-A210-474F-BE2E-A6F615510D0D}" srcOrd="1" destOrd="0" presId="urn:microsoft.com/office/officeart/2008/layout/VerticalCurvedList"/>
    <dgm:cxn modelId="{70B00B21-B39D-441D-9914-CAA778973D7A}" type="presParOf" srcId="{9FA8047C-A14F-4E2F-B72C-F71815EEC036}" destId="{D13E482E-330C-4450-8967-5B67B4A6DB09}" srcOrd="2" destOrd="0" presId="urn:microsoft.com/office/officeart/2008/layout/VerticalCurvedList"/>
    <dgm:cxn modelId="{8D2557E6-9AF4-4A8C-B6F4-4194803D917F}" type="presParOf" srcId="{D13E482E-330C-4450-8967-5B67B4A6DB09}" destId="{AB79AA19-BBC2-4160-97FF-A6BEF4205C5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68F83-2087-4F6C-91ED-4DCD9F697D7A}"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NL"/>
        </a:p>
      </dgm:t>
    </dgm:pt>
    <dgm:pt modelId="{A4FDC222-EEFD-430E-AD58-4E0934133775}">
      <dgm:prSet phldrT="[Text]" custT="1"/>
      <dgm:spPr>
        <a:solidFill>
          <a:srgbClr val="FF7C80"/>
        </a:solidFill>
      </dgm:spPr>
      <dgm:t>
        <a:bodyPr/>
        <a:lstStyle/>
        <a:p>
          <a:r>
            <a:rPr lang="en-US" sz="2200"/>
            <a:t>9.1 – Ball Out of Play</a:t>
          </a:r>
          <a:endParaRPr lang="en-NL" sz="2200"/>
        </a:p>
      </dgm:t>
    </dgm:pt>
    <dgm:pt modelId="{6E3E14E4-F691-4D63-B513-75E913E694D3}" type="parTrans" cxnId="{050ECEB8-9CFF-44F8-8CA1-D16CDB680781}">
      <dgm:prSet/>
      <dgm:spPr/>
      <dgm:t>
        <a:bodyPr/>
        <a:lstStyle/>
        <a:p>
          <a:endParaRPr lang="en-NL"/>
        </a:p>
      </dgm:t>
    </dgm:pt>
    <dgm:pt modelId="{DBB18ACD-F9BF-4A00-B88C-630643A27ECC}" type="sibTrans" cxnId="{050ECEB8-9CFF-44F8-8CA1-D16CDB680781}">
      <dgm:prSet/>
      <dgm:spPr/>
      <dgm:t>
        <a:bodyPr/>
        <a:lstStyle/>
        <a:p>
          <a:endParaRPr lang="en-NL"/>
        </a:p>
      </dgm:t>
    </dgm:pt>
    <dgm:pt modelId="{0C5AF954-2E53-419D-9398-6FC626379315}">
      <dgm:prSet phldrT="[Text]"/>
      <dgm:spPr>
        <a:solidFill>
          <a:srgbClr val="FFFFFF"/>
        </a:solidFill>
        <a:ln>
          <a:solidFill>
            <a:srgbClr val="FF0000">
              <a:alpha val="90000"/>
            </a:srgbClr>
          </a:solidFill>
        </a:ln>
      </dgm:spPr>
      <dgm:t>
        <a:bodyPr/>
        <a:lstStyle/>
        <a:p>
          <a:r>
            <a:rPr lang="en-US"/>
            <a:t>The ball is out of play when:</a:t>
          </a:r>
          <a:endParaRPr lang="en-NL"/>
        </a:p>
      </dgm:t>
    </dgm:pt>
    <dgm:pt modelId="{E8D632E5-F12C-42AE-8B57-B7E444656495}" type="parTrans" cxnId="{E0A989FA-D78D-4CDF-9411-E8521C4AA2C1}">
      <dgm:prSet/>
      <dgm:spPr/>
      <dgm:t>
        <a:bodyPr/>
        <a:lstStyle/>
        <a:p>
          <a:endParaRPr lang="en-NL"/>
        </a:p>
      </dgm:t>
    </dgm:pt>
    <dgm:pt modelId="{7190E18C-9FB4-44B0-B132-198E1276D373}" type="sibTrans" cxnId="{E0A989FA-D78D-4CDF-9411-E8521C4AA2C1}">
      <dgm:prSet/>
      <dgm:spPr/>
      <dgm:t>
        <a:bodyPr/>
        <a:lstStyle/>
        <a:p>
          <a:endParaRPr lang="en-NL"/>
        </a:p>
      </dgm:t>
    </dgm:pt>
    <dgm:pt modelId="{3A653FF0-D670-4B55-8AB6-511CC5AD9118}">
      <dgm:prSet/>
      <dgm:spPr>
        <a:solidFill>
          <a:srgbClr val="FFFFFF"/>
        </a:solidFill>
        <a:ln>
          <a:solidFill>
            <a:srgbClr val="FF0000">
              <a:alpha val="90000"/>
            </a:srgbClr>
          </a:solidFill>
        </a:ln>
      </dgm:spPr>
      <dgm:t>
        <a:bodyPr/>
        <a:lstStyle/>
        <a:p>
          <a:r>
            <a:rPr lang="en-US"/>
            <a:t>It has wholly crossed the goal line or touch line whether on the ground or in the air.</a:t>
          </a:r>
          <a:endParaRPr lang="en-NL"/>
        </a:p>
      </dgm:t>
    </dgm:pt>
    <dgm:pt modelId="{A79C8383-2447-4C77-B31A-EB7EDCE53821}" type="parTrans" cxnId="{C3A88602-EFE3-44AB-9CE0-2599D6F0D808}">
      <dgm:prSet/>
      <dgm:spPr/>
      <dgm:t>
        <a:bodyPr/>
        <a:lstStyle/>
        <a:p>
          <a:endParaRPr lang="en-NL"/>
        </a:p>
      </dgm:t>
    </dgm:pt>
    <dgm:pt modelId="{F3FAF9D1-75D3-43EC-AC89-57241C77BE98}" type="sibTrans" cxnId="{C3A88602-EFE3-44AB-9CE0-2599D6F0D808}">
      <dgm:prSet/>
      <dgm:spPr/>
      <dgm:t>
        <a:bodyPr/>
        <a:lstStyle/>
        <a:p>
          <a:endParaRPr lang="en-NL"/>
        </a:p>
      </dgm:t>
    </dgm:pt>
    <dgm:pt modelId="{EC376D97-C635-4B49-8C94-1890CE124DF0}">
      <dgm:prSet/>
      <dgm:spPr>
        <a:solidFill>
          <a:srgbClr val="FFFFFF"/>
        </a:solidFill>
        <a:ln>
          <a:solidFill>
            <a:srgbClr val="FF0000">
              <a:alpha val="90000"/>
            </a:srgbClr>
          </a:solidFill>
        </a:ln>
      </dgm:spPr>
      <dgm:t>
        <a:bodyPr/>
        <a:lstStyle/>
        <a:p>
          <a:r>
            <a:rPr lang="en-US"/>
            <a:t> Play has been stopped by the referee</a:t>
          </a:r>
          <a:endParaRPr lang="en-NL"/>
        </a:p>
      </dgm:t>
    </dgm:pt>
    <dgm:pt modelId="{27695441-6508-4F1E-8CAA-9C7FE29316F3}" type="parTrans" cxnId="{2F81CE17-CF76-4124-9932-8EA84967F77F}">
      <dgm:prSet/>
      <dgm:spPr/>
      <dgm:t>
        <a:bodyPr/>
        <a:lstStyle/>
        <a:p>
          <a:endParaRPr lang="en-NL"/>
        </a:p>
      </dgm:t>
    </dgm:pt>
    <dgm:pt modelId="{A959F8F0-B37C-4D56-961F-1F74E8936BF5}" type="sibTrans" cxnId="{2F81CE17-CF76-4124-9932-8EA84967F77F}">
      <dgm:prSet/>
      <dgm:spPr/>
      <dgm:t>
        <a:bodyPr/>
        <a:lstStyle/>
        <a:p>
          <a:endParaRPr lang="en-NL"/>
        </a:p>
      </dgm:t>
    </dgm:pt>
    <dgm:pt modelId="{231C12A9-F14A-43B9-ACF2-1654771227FB}" type="pres">
      <dgm:prSet presAssocID="{38568F83-2087-4F6C-91ED-4DCD9F697D7A}" presName="Name0" presStyleCnt="0">
        <dgm:presLayoutVars>
          <dgm:dir/>
          <dgm:animLvl val="lvl"/>
          <dgm:resizeHandles val="exact"/>
        </dgm:presLayoutVars>
      </dgm:prSet>
      <dgm:spPr/>
    </dgm:pt>
    <dgm:pt modelId="{66527926-A488-491D-BE0C-A86E531863A2}" type="pres">
      <dgm:prSet presAssocID="{A4FDC222-EEFD-430E-AD58-4E0934133775}" presName="linNode" presStyleCnt="0"/>
      <dgm:spPr/>
    </dgm:pt>
    <dgm:pt modelId="{364A1DF4-EEB8-4F0A-8FB6-92EA52EBB7BA}" type="pres">
      <dgm:prSet presAssocID="{A4FDC222-EEFD-430E-AD58-4E0934133775}" presName="parentText" presStyleLbl="node1" presStyleIdx="0" presStyleCnt="1" custScaleX="74202" custScaleY="76426">
        <dgm:presLayoutVars>
          <dgm:chMax val="1"/>
          <dgm:bulletEnabled val="1"/>
        </dgm:presLayoutVars>
      </dgm:prSet>
      <dgm:spPr/>
    </dgm:pt>
    <dgm:pt modelId="{0B53F523-46F7-4E55-8713-0E632AA9F875}" type="pres">
      <dgm:prSet presAssocID="{A4FDC222-EEFD-430E-AD58-4E0934133775}" presName="descendantText" presStyleLbl="alignAccFollowNode1" presStyleIdx="0" presStyleCnt="1" custScaleX="107296" custScaleY="83602">
        <dgm:presLayoutVars>
          <dgm:bulletEnabled val="1"/>
        </dgm:presLayoutVars>
      </dgm:prSet>
      <dgm:spPr/>
    </dgm:pt>
  </dgm:ptLst>
  <dgm:cxnLst>
    <dgm:cxn modelId="{C3A88602-EFE3-44AB-9CE0-2599D6F0D808}" srcId="{0C5AF954-2E53-419D-9398-6FC626379315}" destId="{3A653FF0-D670-4B55-8AB6-511CC5AD9118}" srcOrd="0" destOrd="0" parTransId="{A79C8383-2447-4C77-B31A-EB7EDCE53821}" sibTransId="{F3FAF9D1-75D3-43EC-AC89-57241C77BE98}"/>
    <dgm:cxn modelId="{2F81CE17-CF76-4124-9932-8EA84967F77F}" srcId="{0C5AF954-2E53-419D-9398-6FC626379315}" destId="{EC376D97-C635-4B49-8C94-1890CE124DF0}" srcOrd="1" destOrd="0" parTransId="{27695441-6508-4F1E-8CAA-9C7FE29316F3}" sibTransId="{A959F8F0-B37C-4D56-961F-1F74E8936BF5}"/>
    <dgm:cxn modelId="{5487F91A-2B0B-4043-96DB-F06607534558}" type="presOf" srcId="{0C5AF954-2E53-419D-9398-6FC626379315}" destId="{0B53F523-46F7-4E55-8713-0E632AA9F875}" srcOrd="0" destOrd="0" presId="urn:microsoft.com/office/officeart/2005/8/layout/vList5"/>
    <dgm:cxn modelId="{DD29AD1E-7C9E-4E83-9537-161D23E249FE}" type="presOf" srcId="{38568F83-2087-4F6C-91ED-4DCD9F697D7A}" destId="{231C12A9-F14A-43B9-ACF2-1654771227FB}" srcOrd="0" destOrd="0" presId="urn:microsoft.com/office/officeart/2005/8/layout/vList5"/>
    <dgm:cxn modelId="{0F817339-388B-45DB-8919-CE42512DBB38}" type="presOf" srcId="{EC376D97-C635-4B49-8C94-1890CE124DF0}" destId="{0B53F523-46F7-4E55-8713-0E632AA9F875}" srcOrd="0" destOrd="2" presId="urn:microsoft.com/office/officeart/2005/8/layout/vList5"/>
    <dgm:cxn modelId="{9D5EBF80-77BE-4FF0-9D6A-FE3F77B6F3DC}" type="presOf" srcId="{A4FDC222-EEFD-430E-AD58-4E0934133775}" destId="{364A1DF4-EEB8-4F0A-8FB6-92EA52EBB7BA}" srcOrd="0" destOrd="0" presId="urn:microsoft.com/office/officeart/2005/8/layout/vList5"/>
    <dgm:cxn modelId="{46F69DB1-AA42-495A-8730-A858B06DF3A8}" type="presOf" srcId="{3A653FF0-D670-4B55-8AB6-511CC5AD9118}" destId="{0B53F523-46F7-4E55-8713-0E632AA9F875}" srcOrd="0" destOrd="1" presId="urn:microsoft.com/office/officeart/2005/8/layout/vList5"/>
    <dgm:cxn modelId="{050ECEB8-9CFF-44F8-8CA1-D16CDB680781}" srcId="{38568F83-2087-4F6C-91ED-4DCD9F697D7A}" destId="{A4FDC222-EEFD-430E-AD58-4E0934133775}" srcOrd="0" destOrd="0" parTransId="{6E3E14E4-F691-4D63-B513-75E913E694D3}" sibTransId="{DBB18ACD-F9BF-4A00-B88C-630643A27ECC}"/>
    <dgm:cxn modelId="{E0A989FA-D78D-4CDF-9411-E8521C4AA2C1}" srcId="{A4FDC222-EEFD-430E-AD58-4E0934133775}" destId="{0C5AF954-2E53-419D-9398-6FC626379315}" srcOrd="0" destOrd="0" parTransId="{E8D632E5-F12C-42AE-8B57-B7E444656495}" sibTransId="{7190E18C-9FB4-44B0-B132-198E1276D373}"/>
    <dgm:cxn modelId="{CBD46ABA-78C9-4731-9EF5-F07E17B087F7}" type="presParOf" srcId="{231C12A9-F14A-43B9-ACF2-1654771227FB}" destId="{66527926-A488-491D-BE0C-A86E531863A2}" srcOrd="0" destOrd="0" presId="urn:microsoft.com/office/officeart/2005/8/layout/vList5"/>
    <dgm:cxn modelId="{4829A074-1806-4257-8B1D-B37A8368C466}" type="presParOf" srcId="{66527926-A488-491D-BE0C-A86E531863A2}" destId="{364A1DF4-EEB8-4F0A-8FB6-92EA52EBB7BA}" srcOrd="0" destOrd="0" presId="urn:microsoft.com/office/officeart/2005/8/layout/vList5"/>
    <dgm:cxn modelId="{8B2F6ED7-C022-4667-95AD-C0A6E9AF5CEB}" type="presParOf" srcId="{66527926-A488-491D-BE0C-A86E531863A2}" destId="{0B53F523-46F7-4E55-8713-0E632AA9F875}"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AFFA81-7728-4D70-B3C5-72C2777F399F}" type="doc">
      <dgm:prSet loTypeId="urn:microsoft.com/office/officeart/2005/8/layout/radial3" loCatId="cycle" qsTypeId="urn:microsoft.com/office/officeart/2005/8/quickstyle/simple1" qsCatId="simple" csTypeId="urn:microsoft.com/office/officeart/2005/8/colors/colorful2" csCatId="colorful" phldr="1"/>
      <dgm:spPr/>
      <dgm:t>
        <a:bodyPr/>
        <a:lstStyle/>
        <a:p>
          <a:endParaRPr lang="en-NL"/>
        </a:p>
      </dgm:t>
    </dgm:pt>
    <dgm:pt modelId="{74A4830B-6755-4012-9914-2C9967D6004A}">
      <dgm:prSet phldrT="[Text]"/>
      <dgm:spPr>
        <a:solidFill>
          <a:srgbClr val="FF0000">
            <a:alpha val="50000"/>
          </a:srgbClr>
        </a:solidFill>
      </dgm:spPr>
      <dgm:t>
        <a:bodyPr/>
        <a:lstStyle/>
        <a:p>
          <a:endParaRPr lang="en-US" u="none" strike="noStrike">
            <a:effectLst/>
          </a:endParaRPr>
        </a:p>
        <a:p>
          <a:r>
            <a:rPr lang="en-US" u="none" strike="noStrike">
              <a:effectLst/>
            </a:rPr>
            <a:t>After the kick, the attacking team is only allowed to touch the ball a second time after it moved over a distance of at least 0.5m.</a:t>
          </a:r>
          <a:endParaRPr lang="en-NL"/>
        </a:p>
      </dgm:t>
    </dgm:pt>
    <dgm:pt modelId="{B3FD7F6F-5090-4F0F-A76A-9F7339F6BE92}" type="parTrans" cxnId="{560215E9-8CE8-4CDE-B3ED-64921A66A2E5}">
      <dgm:prSet/>
      <dgm:spPr/>
      <dgm:t>
        <a:bodyPr/>
        <a:lstStyle/>
        <a:p>
          <a:endParaRPr lang="en-NL"/>
        </a:p>
      </dgm:t>
    </dgm:pt>
    <dgm:pt modelId="{ED0AB977-8789-4D42-B8D0-C05FC9D62F23}" type="sibTrans" cxnId="{560215E9-8CE8-4CDE-B3ED-64921A66A2E5}">
      <dgm:prSet/>
      <dgm:spPr/>
      <dgm:t>
        <a:bodyPr/>
        <a:lstStyle/>
        <a:p>
          <a:endParaRPr lang="en-NL"/>
        </a:p>
      </dgm:t>
    </dgm:pt>
    <dgm:pt modelId="{6C816317-8CDE-4102-AC41-38185A68AEA6}">
      <dgm:prSet phldrT="[Text]"/>
      <dgm:spPr>
        <a:solidFill>
          <a:srgbClr val="FFCCCC">
            <a:alpha val="40000"/>
          </a:srgbClr>
        </a:solidFill>
      </dgm:spPr>
      <dgm:t>
        <a:bodyPr/>
        <a:lstStyle/>
        <a:p>
          <a:pPr rtl="0"/>
          <a:r>
            <a:rPr lang="en-US" b="1"/>
            <a:t>08.3 – Procedure (KICK – OFF)</a:t>
          </a:r>
          <a:r>
            <a:rPr lang="en-US" b="1">
              <a:latin typeface="Arial"/>
            </a:rPr>
            <a:t> </a:t>
          </a:r>
          <a:endParaRPr lang="en-NL" b="1">
            <a:latin typeface="Arial"/>
          </a:endParaRPr>
        </a:p>
      </dgm:t>
    </dgm:pt>
    <dgm:pt modelId="{DF25F905-CEB5-4E7C-B4F9-4995F214088B}" type="parTrans" cxnId="{33288D6D-D875-4754-A004-46C8F3EE63FB}">
      <dgm:prSet/>
      <dgm:spPr/>
      <dgm:t>
        <a:bodyPr/>
        <a:lstStyle/>
        <a:p>
          <a:endParaRPr lang="en-NL"/>
        </a:p>
      </dgm:t>
    </dgm:pt>
    <dgm:pt modelId="{3A7D111E-1186-4A26-9CCA-042176C03EA6}" type="sibTrans" cxnId="{33288D6D-D875-4754-A004-46C8F3EE63FB}">
      <dgm:prSet/>
      <dgm:spPr/>
      <dgm:t>
        <a:bodyPr/>
        <a:lstStyle/>
        <a:p>
          <a:endParaRPr lang="en-NL"/>
        </a:p>
      </dgm:t>
    </dgm:pt>
    <dgm:pt modelId="{376D76BD-06BF-4A33-99CB-F1B8E71969BE}">
      <dgm:prSet phldrT="[Text]"/>
      <dgm:spPr>
        <a:solidFill>
          <a:srgbClr val="FFCCCC">
            <a:alpha val="40000"/>
          </a:srgbClr>
        </a:solidFill>
      </dgm:spPr>
      <dgm:t>
        <a:bodyPr/>
        <a:lstStyle/>
        <a:p>
          <a:r>
            <a:rPr lang="en-US" b="1"/>
            <a:t>15.1 – Procedure (THROW – IN)</a:t>
          </a:r>
          <a:endParaRPr lang="en-NL" b="1"/>
        </a:p>
      </dgm:t>
    </dgm:pt>
    <dgm:pt modelId="{FE2563C0-E235-4FBB-8B45-00A1F517548E}" type="parTrans" cxnId="{33AEBB14-146E-4EB1-952B-B6A3FF87350C}">
      <dgm:prSet/>
      <dgm:spPr/>
      <dgm:t>
        <a:bodyPr/>
        <a:lstStyle/>
        <a:p>
          <a:endParaRPr lang="en-NL"/>
        </a:p>
      </dgm:t>
    </dgm:pt>
    <dgm:pt modelId="{7FAD5688-4C70-4288-8C35-9DFA764CD0E4}" type="sibTrans" cxnId="{33AEBB14-146E-4EB1-952B-B6A3FF87350C}">
      <dgm:prSet/>
      <dgm:spPr/>
      <dgm:t>
        <a:bodyPr/>
        <a:lstStyle/>
        <a:p>
          <a:endParaRPr lang="en-NL"/>
        </a:p>
      </dgm:t>
    </dgm:pt>
    <dgm:pt modelId="{9722AB2A-8188-4C08-8762-3D4F1C6A80D8}">
      <dgm:prSet phldrT="[Text]"/>
      <dgm:spPr>
        <a:solidFill>
          <a:srgbClr val="FFCCCC">
            <a:alpha val="40000"/>
          </a:srgbClr>
        </a:solidFill>
      </dgm:spPr>
      <dgm:t>
        <a:bodyPr/>
        <a:lstStyle/>
        <a:p>
          <a:pPr rtl="0"/>
          <a:r>
            <a:rPr lang="en-US" b="1"/>
            <a:t>16.1 – Procedure (GOAL</a:t>
          </a:r>
          <a:r>
            <a:rPr lang="en-US" b="1">
              <a:latin typeface="Arial"/>
            </a:rPr>
            <a:t> </a:t>
          </a:r>
          <a:r>
            <a:rPr lang="en-US" b="1"/>
            <a:t> KICK)</a:t>
          </a:r>
          <a:r>
            <a:rPr lang="en-US" b="1">
              <a:latin typeface="Arial"/>
            </a:rPr>
            <a:t> </a:t>
          </a:r>
          <a:endParaRPr lang="en-NL" b="1"/>
        </a:p>
      </dgm:t>
    </dgm:pt>
    <dgm:pt modelId="{EEFE601F-1DD6-4B90-8A68-F8AE5C57BA5C}" type="parTrans" cxnId="{A6B30CBB-5787-48D8-BD79-CCC724BBD4C4}">
      <dgm:prSet/>
      <dgm:spPr/>
      <dgm:t>
        <a:bodyPr/>
        <a:lstStyle/>
        <a:p>
          <a:endParaRPr lang="en-NL"/>
        </a:p>
      </dgm:t>
    </dgm:pt>
    <dgm:pt modelId="{DA395CF4-D6A5-417E-A52E-13168C998A10}" type="sibTrans" cxnId="{A6B30CBB-5787-48D8-BD79-CCC724BBD4C4}">
      <dgm:prSet/>
      <dgm:spPr/>
      <dgm:t>
        <a:bodyPr/>
        <a:lstStyle/>
        <a:p>
          <a:endParaRPr lang="en-NL"/>
        </a:p>
      </dgm:t>
    </dgm:pt>
    <dgm:pt modelId="{A602173B-9EA6-4715-97E5-202846708C66}">
      <dgm:prSet phldrT="[Text]"/>
      <dgm:spPr>
        <a:solidFill>
          <a:srgbClr val="FFCCCC">
            <a:alpha val="40000"/>
          </a:srgbClr>
        </a:solidFill>
      </dgm:spPr>
      <dgm:t>
        <a:bodyPr/>
        <a:lstStyle/>
        <a:p>
          <a:pPr rtl="0"/>
          <a:r>
            <a:rPr lang="en-US" b="1"/>
            <a:t>17.1 – Procedure (CORNER</a:t>
          </a:r>
          <a:r>
            <a:rPr lang="en-US" b="1">
              <a:latin typeface="Arial"/>
            </a:rPr>
            <a:t> </a:t>
          </a:r>
          <a:r>
            <a:rPr lang="en-US" b="1"/>
            <a:t> KICK)</a:t>
          </a:r>
          <a:r>
            <a:rPr lang="en-US" b="1">
              <a:latin typeface="Arial"/>
            </a:rPr>
            <a:t> </a:t>
          </a:r>
          <a:endParaRPr lang="en-NL" b="1"/>
        </a:p>
      </dgm:t>
    </dgm:pt>
    <dgm:pt modelId="{47F298DB-B309-4EF3-9611-8FA7543C9394}" type="parTrans" cxnId="{A715958E-B859-4216-9E58-F0EC09443FDC}">
      <dgm:prSet/>
      <dgm:spPr/>
      <dgm:t>
        <a:bodyPr/>
        <a:lstStyle/>
        <a:p>
          <a:endParaRPr lang="en-NL"/>
        </a:p>
      </dgm:t>
    </dgm:pt>
    <dgm:pt modelId="{57676541-BB3A-4161-872D-6E0A5FACAE54}" type="sibTrans" cxnId="{A715958E-B859-4216-9E58-F0EC09443FDC}">
      <dgm:prSet/>
      <dgm:spPr/>
      <dgm:t>
        <a:bodyPr/>
        <a:lstStyle/>
        <a:p>
          <a:endParaRPr lang="en-NL"/>
        </a:p>
      </dgm:t>
    </dgm:pt>
    <dgm:pt modelId="{9681A10E-57D4-4789-8441-EBD2F86ECF21}">
      <dgm:prSet phldrT="[Text]"/>
      <dgm:spPr>
        <a:solidFill>
          <a:srgbClr val="FFCCCC">
            <a:alpha val="40000"/>
          </a:srgbClr>
        </a:solidFill>
      </dgm:spPr>
      <dgm:t>
        <a:bodyPr/>
        <a:lstStyle/>
        <a:p>
          <a:pPr rtl="0"/>
          <a:r>
            <a:rPr lang="en-US" b="1"/>
            <a:t>13.4 – Position of the Free Kick (FREE KICKS)</a:t>
          </a:r>
          <a:r>
            <a:rPr lang="en-US" b="1">
              <a:latin typeface="Arial"/>
            </a:rPr>
            <a:t> </a:t>
          </a:r>
          <a:endParaRPr lang="en-NL" b="1"/>
        </a:p>
      </dgm:t>
    </dgm:pt>
    <dgm:pt modelId="{FA2E017B-5504-436E-AFB6-15EC1A864378}" type="parTrans" cxnId="{445788A9-D07C-4B42-A2C4-25E2003E7A8E}">
      <dgm:prSet/>
      <dgm:spPr/>
      <dgm:t>
        <a:bodyPr/>
        <a:lstStyle/>
        <a:p>
          <a:endParaRPr lang="en-NL"/>
        </a:p>
      </dgm:t>
    </dgm:pt>
    <dgm:pt modelId="{6D2C3BED-DC0E-4233-892A-F9057C326CB1}" type="sibTrans" cxnId="{445788A9-D07C-4B42-A2C4-25E2003E7A8E}">
      <dgm:prSet/>
      <dgm:spPr/>
      <dgm:t>
        <a:bodyPr/>
        <a:lstStyle/>
        <a:p>
          <a:endParaRPr lang="en-NL"/>
        </a:p>
      </dgm:t>
    </dgm:pt>
    <dgm:pt modelId="{E6801DD7-070A-4AB0-8A40-C56B8D421ECA}" type="pres">
      <dgm:prSet presAssocID="{2FAFFA81-7728-4D70-B3C5-72C2777F399F}" presName="composite" presStyleCnt="0">
        <dgm:presLayoutVars>
          <dgm:chMax val="1"/>
          <dgm:dir/>
          <dgm:resizeHandles val="exact"/>
        </dgm:presLayoutVars>
      </dgm:prSet>
      <dgm:spPr/>
    </dgm:pt>
    <dgm:pt modelId="{685D1C6C-47A9-4C97-9770-BD34C6F4E752}" type="pres">
      <dgm:prSet presAssocID="{2FAFFA81-7728-4D70-B3C5-72C2777F399F}" presName="radial" presStyleCnt="0">
        <dgm:presLayoutVars>
          <dgm:animLvl val="ctr"/>
        </dgm:presLayoutVars>
      </dgm:prSet>
      <dgm:spPr/>
    </dgm:pt>
    <dgm:pt modelId="{3351143A-B7D3-431A-A307-F78723ADD816}" type="pres">
      <dgm:prSet presAssocID="{74A4830B-6755-4012-9914-2C9967D6004A}" presName="centerShape" presStyleLbl="vennNode1" presStyleIdx="0" presStyleCnt="6"/>
      <dgm:spPr/>
    </dgm:pt>
    <dgm:pt modelId="{D35577E7-45ED-4A2E-9123-6E889EA02690}" type="pres">
      <dgm:prSet presAssocID="{6C816317-8CDE-4102-AC41-38185A68AEA6}" presName="node" presStyleLbl="vennNode1" presStyleIdx="1" presStyleCnt="6">
        <dgm:presLayoutVars>
          <dgm:bulletEnabled val="1"/>
        </dgm:presLayoutVars>
      </dgm:prSet>
      <dgm:spPr/>
    </dgm:pt>
    <dgm:pt modelId="{4A8A7B70-80CE-4922-A569-58840A468D29}" type="pres">
      <dgm:prSet presAssocID="{376D76BD-06BF-4A33-99CB-F1B8E71969BE}" presName="node" presStyleLbl="vennNode1" presStyleIdx="2" presStyleCnt="6">
        <dgm:presLayoutVars>
          <dgm:bulletEnabled val="1"/>
        </dgm:presLayoutVars>
      </dgm:prSet>
      <dgm:spPr/>
    </dgm:pt>
    <dgm:pt modelId="{D2BA5C88-D339-4941-A5C2-6B1965BED3C3}" type="pres">
      <dgm:prSet presAssocID="{9722AB2A-8188-4C08-8762-3D4F1C6A80D8}" presName="node" presStyleLbl="vennNode1" presStyleIdx="3" presStyleCnt="6">
        <dgm:presLayoutVars>
          <dgm:bulletEnabled val="1"/>
        </dgm:presLayoutVars>
      </dgm:prSet>
      <dgm:spPr/>
    </dgm:pt>
    <dgm:pt modelId="{5B07B1B8-91BF-48E4-B4D3-94A67567C3F0}" type="pres">
      <dgm:prSet presAssocID="{A602173B-9EA6-4715-97E5-202846708C66}" presName="node" presStyleLbl="vennNode1" presStyleIdx="4" presStyleCnt="6">
        <dgm:presLayoutVars>
          <dgm:bulletEnabled val="1"/>
        </dgm:presLayoutVars>
      </dgm:prSet>
      <dgm:spPr/>
    </dgm:pt>
    <dgm:pt modelId="{41C919ED-F04C-4611-A3B8-9E09D1606AB3}" type="pres">
      <dgm:prSet presAssocID="{9681A10E-57D4-4789-8441-EBD2F86ECF21}" presName="node" presStyleLbl="vennNode1" presStyleIdx="5" presStyleCnt="6">
        <dgm:presLayoutVars>
          <dgm:bulletEnabled val="1"/>
        </dgm:presLayoutVars>
      </dgm:prSet>
      <dgm:spPr/>
    </dgm:pt>
  </dgm:ptLst>
  <dgm:cxnLst>
    <dgm:cxn modelId="{11DA2B0D-E63E-4F44-9717-397C1EA10207}" type="presOf" srcId="{9722AB2A-8188-4C08-8762-3D4F1C6A80D8}" destId="{D2BA5C88-D339-4941-A5C2-6B1965BED3C3}" srcOrd="0" destOrd="0" presId="urn:microsoft.com/office/officeart/2005/8/layout/radial3"/>
    <dgm:cxn modelId="{33AEBB14-146E-4EB1-952B-B6A3FF87350C}" srcId="{74A4830B-6755-4012-9914-2C9967D6004A}" destId="{376D76BD-06BF-4A33-99CB-F1B8E71969BE}" srcOrd="1" destOrd="0" parTransId="{FE2563C0-E235-4FBB-8B45-00A1F517548E}" sibTransId="{7FAD5688-4C70-4288-8C35-9DFA764CD0E4}"/>
    <dgm:cxn modelId="{72C4B961-96B5-464F-BAE4-22C1FA1D7155}" type="presOf" srcId="{9681A10E-57D4-4789-8441-EBD2F86ECF21}" destId="{41C919ED-F04C-4611-A3B8-9E09D1606AB3}" srcOrd="0" destOrd="0" presId="urn:microsoft.com/office/officeart/2005/8/layout/radial3"/>
    <dgm:cxn modelId="{E675BF66-6191-4829-9C83-FBEB3959E48A}" type="presOf" srcId="{74A4830B-6755-4012-9914-2C9967D6004A}" destId="{3351143A-B7D3-431A-A307-F78723ADD816}" srcOrd="0" destOrd="0" presId="urn:microsoft.com/office/officeart/2005/8/layout/radial3"/>
    <dgm:cxn modelId="{33288D6D-D875-4754-A004-46C8F3EE63FB}" srcId="{74A4830B-6755-4012-9914-2C9967D6004A}" destId="{6C816317-8CDE-4102-AC41-38185A68AEA6}" srcOrd="0" destOrd="0" parTransId="{DF25F905-CEB5-4E7C-B4F9-4995F214088B}" sibTransId="{3A7D111E-1186-4A26-9CCA-042176C03EA6}"/>
    <dgm:cxn modelId="{E072D777-1196-48FB-AA18-E9B361C46DF0}" type="presOf" srcId="{2FAFFA81-7728-4D70-B3C5-72C2777F399F}" destId="{E6801DD7-070A-4AB0-8A40-C56B8D421ECA}" srcOrd="0" destOrd="0" presId="urn:microsoft.com/office/officeart/2005/8/layout/radial3"/>
    <dgm:cxn modelId="{A715958E-B859-4216-9E58-F0EC09443FDC}" srcId="{74A4830B-6755-4012-9914-2C9967D6004A}" destId="{A602173B-9EA6-4715-97E5-202846708C66}" srcOrd="3" destOrd="0" parTransId="{47F298DB-B309-4EF3-9611-8FA7543C9394}" sibTransId="{57676541-BB3A-4161-872D-6E0A5FACAE54}"/>
    <dgm:cxn modelId="{E1456A97-10E4-4DB2-93E9-8077B7B6F692}" type="presOf" srcId="{376D76BD-06BF-4A33-99CB-F1B8E71969BE}" destId="{4A8A7B70-80CE-4922-A569-58840A468D29}" srcOrd="0" destOrd="0" presId="urn:microsoft.com/office/officeart/2005/8/layout/radial3"/>
    <dgm:cxn modelId="{445788A9-D07C-4B42-A2C4-25E2003E7A8E}" srcId="{74A4830B-6755-4012-9914-2C9967D6004A}" destId="{9681A10E-57D4-4789-8441-EBD2F86ECF21}" srcOrd="4" destOrd="0" parTransId="{FA2E017B-5504-436E-AFB6-15EC1A864378}" sibTransId="{6D2C3BED-DC0E-4233-892A-F9057C326CB1}"/>
    <dgm:cxn modelId="{260DD7B0-5D6D-4741-9B86-EC8CE8EF1D8E}" type="presOf" srcId="{6C816317-8CDE-4102-AC41-38185A68AEA6}" destId="{D35577E7-45ED-4A2E-9123-6E889EA02690}" srcOrd="0" destOrd="0" presId="urn:microsoft.com/office/officeart/2005/8/layout/radial3"/>
    <dgm:cxn modelId="{A6B30CBB-5787-48D8-BD79-CCC724BBD4C4}" srcId="{74A4830B-6755-4012-9914-2C9967D6004A}" destId="{9722AB2A-8188-4C08-8762-3D4F1C6A80D8}" srcOrd="2" destOrd="0" parTransId="{EEFE601F-1DD6-4B90-8A68-F8AE5C57BA5C}" sibTransId="{DA395CF4-D6A5-417E-A52E-13168C998A10}"/>
    <dgm:cxn modelId="{560215E9-8CE8-4CDE-B3ED-64921A66A2E5}" srcId="{2FAFFA81-7728-4D70-B3C5-72C2777F399F}" destId="{74A4830B-6755-4012-9914-2C9967D6004A}" srcOrd="0" destOrd="0" parTransId="{B3FD7F6F-5090-4F0F-A76A-9F7339F6BE92}" sibTransId="{ED0AB977-8789-4D42-B8D0-C05FC9D62F23}"/>
    <dgm:cxn modelId="{7BCE4DEF-272F-4606-A61F-DCF7FBBBB258}" type="presOf" srcId="{A602173B-9EA6-4715-97E5-202846708C66}" destId="{5B07B1B8-91BF-48E4-B4D3-94A67567C3F0}" srcOrd="0" destOrd="0" presId="urn:microsoft.com/office/officeart/2005/8/layout/radial3"/>
    <dgm:cxn modelId="{C1AF6DDA-8665-4211-A9CF-A55BA41EA6F0}" type="presParOf" srcId="{E6801DD7-070A-4AB0-8A40-C56B8D421ECA}" destId="{685D1C6C-47A9-4C97-9770-BD34C6F4E752}" srcOrd="0" destOrd="0" presId="urn:microsoft.com/office/officeart/2005/8/layout/radial3"/>
    <dgm:cxn modelId="{F5ED7631-AB41-45B6-A734-89DCE4E3B198}" type="presParOf" srcId="{685D1C6C-47A9-4C97-9770-BD34C6F4E752}" destId="{3351143A-B7D3-431A-A307-F78723ADD816}" srcOrd="0" destOrd="0" presId="urn:microsoft.com/office/officeart/2005/8/layout/radial3"/>
    <dgm:cxn modelId="{7FD6ACE3-55BA-4DF4-8BE1-4B9FA5E36558}" type="presParOf" srcId="{685D1C6C-47A9-4C97-9770-BD34C6F4E752}" destId="{D35577E7-45ED-4A2E-9123-6E889EA02690}" srcOrd="1" destOrd="0" presId="urn:microsoft.com/office/officeart/2005/8/layout/radial3"/>
    <dgm:cxn modelId="{8EDF1837-1447-4017-9D14-B26007EA67C5}" type="presParOf" srcId="{685D1C6C-47A9-4C97-9770-BD34C6F4E752}" destId="{4A8A7B70-80CE-4922-A569-58840A468D29}" srcOrd="2" destOrd="0" presId="urn:microsoft.com/office/officeart/2005/8/layout/radial3"/>
    <dgm:cxn modelId="{7F3DA98B-A1C1-4338-A3D2-ABDC3DC0DDC6}" type="presParOf" srcId="{685D1C6C-47A9-4C97-9770-BD34C6F4E752}" destId="{D2BA5C88-D339-4941-A5C2-6B1965BED3C3}" srcOrd="3" destOrd="0" presId="urn:microsoft.com/office/officeart/2005/8/layout/radial3"/>
    <dgm:cxn modelId="{EF98B488-FEAA-435B-B430-10FB05AC52FC}" type="presParOf" srcId="{685D1C6C-47A9-4C97-9770-BD34C6F4E752}" destId="{5B07B1B8-91BF-48E4-B4D3-94A67567C3F0}" srcOrd="4" destOrd="0" presId="urn:microsoft.com/office/officeart/2005/8/layout/radial3"/>
    <dgm:cxn modelId="{2AA784B5-4F2A-4B52-8ECF-1AB822C1CBCA}" type="presParOf" srcId="{685D1C6C-47A9-4C97-9770-BD34C6F4E752}" destId="{41C919ED-F04C-4611-A3B8-9E09D1606AB3}"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682545-C6FA-493D-96A5-2A1D7CE6FD2D}"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NL"/>
        </a:p>
      </dgm:t>
    </dgm:pt>
    <dgm:pt modelId="{3450DED2-109D-43BE-802A-7A5A9A2DD4C3}">
      <dgm:prSet phldrT="[Text]"/>
      <dgm:spPr>
        <a:solidFill>
          <a:schemeClr val="bg2">
            <a:lumMod val="75000"/>
          </a:schemeClr>
        </a:solidFill>
      </dgm:spPr>
      <dgm:t>
        <a:bodyPr/>
        <a:lstStyle/>
        <a:p>
          <a:r>
            <a:rPr lang="en-US"/>
            <a:t>Determine if the ball is in or out of pitch (BOOP)</a:t>
          </a:r>
          <a:endParaRPr lang="en-NL"/>
        </a:p>
      </dgm:t>
    </dgm:pt>
    <dgm:pt modelId="{BC3E5263-5638-464A-AC37-CD1B21951C49}" type="parTrans" cxnId="{2E50CF20-5C8B-415B-B17F-18CE29E5F0A8}">
      <dgm:prSet/>
      <dgm:spPr/>
      <dgm:t>
        <a:bodyPr/>
        <a:lstStyle/>
        <a:p>
          <a:endParaRPr lang="en-NL"/>
        </a:p>
      </dgm:t>
    </dgm:pt>
    <dgm:pt modelId="{CEB79DFD-ECB7-4DE6-B399-37745F95B76F}" type="sibTrans" cxnId="{2E50CF20-5C8B-415B-B17F-18CE29E5F0A8}">
      <dgm:prSet/>
      <dgm:spPr/>
      <dgm:t>
        <a:bodyPr/>
        <a:lstStyle/>
        <a:p>
          <a:endParaRPr lang="en-NL"/>
        </a:p>
      </dgm:t>
    </dgm:pt>
    <dgm:pt modelId="{04ED85AA-EC14-417B-9B55-C55ECA8E8DEC}">
      <dgm:prSet phldrT="[Text]"/>
      <dgm:spPr>
        <a:solidFill>
          <a:schemeClr val="bg2">
            <a:lumMod val="75000"/>
          </a:schemeClr>
        </a:solidFill>
      </dgm:spPr>
      <dgm:t>
        <a:bodyPr/>
        <a:lstStyle/>
        <a:p>
          <a:r>
            <a:rPr lang="en-US"/>
            <a:t>Determine if the whole of the ball has passed over the touch line</a:t>
          </a:r>
          <a:endParaRPr lang="en-NL"/>
        </a:p>
      </dgm:t>
    </dgm:pt>
    <dgm:pt modelId="{52C3E8F7-DF11-4B1E-A535-EFF2D8BC5716}" type="parTrans" cxnId="{5E1C0B49-7DDF-4EFA-B180-B192437B8AEF}">
      <dgm:prSet/>
      <dgm:spPr/>
      <dgm:t>
        <a:bodyPr/>
        <a:lstStyle/>
        <a:p>
          <a:endParaRPr lang="en-NL"/>
        </a:p>
      </dgm:t>
    </dgm:pt>
    <dgm:pt modelId="{8A79E54C-B24A-4323-B0DF-DFCF57247E11}" type="sibTrans" cxnId="{5E1C0B49-7DDF-4EFA-B180-B192437B8AEF}">
      <dgm:prSet/>
      <dgm:spPr/>
      <dgm:t>
        <a:bodyPr/>
        <a:lstStyle/>
        <a:p>
          <a:endParaRPr lang="en-NL"/>
        </a:p>
      </dgm:t>
    </dgm:pt>
    <dgm:pt modelId="{50D8A306-5064-4C88-9875-6AB521B0C068}" type="pres">
      <dgm:prSet presAssocID="{92682545-C6FA-493D-96A5-2A1D7CE6FD2D}" presName="Name0" presStyleCnt="0">
        <dgm:presLayoutVars>
          <dgm:chMax val="7"/>
          <dgm:chPref val="7"/>
          <dgm:dir/>
        </dgm:presLayoutVars>
      </dgm:prSet>
      <dgm:spPr/>
    </dgm:pt>
    <dgm:pt modelId="{9FA8047C-A14F-4E2F-B72C-F71815EEC036}" type="pres">
      <dgm:prSet presAssocID="{92682545-C6FA-493D-96A5-2A1D7CE6FD2D}" presName="Name1" presStyleCnt="0"/>
      <dgm:spPr/>
    </dgm:pt>
    <dgm:pt modelId="{47F81BFA-29DC-4894-BD8F-B25E810FAF7A}" type="pres">
      <dgm:prSet presAssocID="{92682545-C6FA-493D-96A5-2A1D7CE6FD2D}" presName="cycle" presStyleCnt="0"/>
      <dgm:spPr/>
    </dgm:pt>
    <dgm:pt modelId="{B2376324-77D0-495F-B0BB-7D0922AF50E0}" type="pres">
      <dgm:prSet presAssocID="{92682545-C6FA-493D-96A5-2A1D7CE6FD2D}" presName="srcNode" presStyleLbl="node1" presStyleIdx="0" presStyleCnt="2"/>
      <dgm:spPr/>
    </dgm:pt>
    <dgm:pt modelId="{78FD5074-EB69-4521-BFD1-723697DB51D7}" type="pres">
      <dgm:prSet presAssocID="{92682545-C6FA-493D-96A5-2A1D7CE6FD2D}" presName="conn" presStyleLbl="parChTrans1D2" presStyleIdx="0" presStyleCnt="1"/>
      <dgm:spPr/>
    </dgm:pt>
    <dgm:pt modelId="{8A7C29DC-47B5-466F-8C8B-2C1632B129AB}" type="pres">
      <dgm:prSet presAssocID="{92682545-C6FA-493D-96A5-2A1D7CE6FD2D}" presName="extraNode" presStyleLbl="node1" presStyleIdx="0" presStyleCnt="2"/>
      <dgm:spPr/>
    </dgm:pt>
    <dgm:pt modelId="{4F73F18D-D864-4306-8742-82DEC7A817C8}" type="pres">
      <dgm:prSet presAssocID="{92682545-C6FA-493D-96A5-2A1D7CE6FD2D}" presName="dstNode" presStyleLbl="node1" presStyleIdx="0" presStyleCnt="2"/>
      <dgm:spPr/>
    </dgm:pt>
    <dgm:pt modelId="{BAAD1350-A210-474F-BE2E-A6F615510D0D}" type="pres">
      <dgm:prSet presAssocID="{3450DED2-109D-43BE-802A-7A5A9A2DD4C3}" presName="text_1" presStyleLbl="node1" presStyleIdx="0" presStyleCnt="2">
        <dgm:presLayoutVars>
          <dgm:bulletEnabled val="1"/>
        </dgm:presLayoutVars>
      </dgm:prSet>
      <dgm:spPr/>
    </dgm:pt>
    <dgm:pt modelId="{D13E482E-330C-4450-8967-5B67B4A6DB09}" type="pres">
      <dgm:prSet presAssocID="{3450DED2-109D-43BE-802A-7A5A9A2DD4C3}" presName="accent_1" presStyleCnt="0"/>
      <dgm:spPr/>
    </dgm:pt>
    <dgm:pt modelId="{AB79AA19-BBC2-4160-97FF-A6BEF4205C5F}" type="pres">
      <dgm:prSet presAssocID="{3450DED2-109D-43BE-802A-7A5A9A2DD4C3}" presName="accentRepeatNode" presStyleLbl="solidFgAcc1" presStyleIdx="0" presStyleCnt="2"/>
      <dgm:spPr>
        <a:ln>
          <a:solidFill>
            <a:schemeClr val="accent6">
              <a:lumMod val="60000"/>
              <a:lumOff val="40000"/>
            </a:schemeClr>
          </a:solidFill>
        </a:ln>
      </dgm:spPr>
    </dgm:pt>
    <dgm:pt modelId="{26EEEC9D-8201-48EA-BC95-09B90F2BC969}" type="pres">
      <dgm:prSet presAssocID="{04ED85AA-EC14-417B-9B55-C55ECA8E8DEC}" presName="text_2" presStyleLbl="node1" presStyleIdx="1" presStyleCnt="2">
        <dgm:presLayoutVars>
          <dgm:bulletEnabled val="1"/>
        </dgm:presLayoutVars>
      </dgm:prSet>
      <dgm:spPr/>
    </dgm:pt>
    <dgm:pt modelId="{67CDFC60-0093-4358-8990-E399F1A60A78}" type="pres">
      <dgm:prSet presAssocID="{04ED85AA-EC14-417B-9B55-C55ECA8E8DEC}" presName="accent_2" presStyleCnt="0"/>
      <dgm:spPr/>
    </dgm:pt>
    <dgm:pt modelId="{2F4A994A-459F-4777-94B5-C369B82A0C17}" type="pres">
      <dgm:prSet presAssocID="{04ED85AA-EC14-417B-9B55-C55ECA8E8DEC}" presName="accentRepeatNode" presStyleLbl="solidFgAcc1" presStyleIdx="1" presStyleCnt="2"/>
      <dgm:spPr>
        <a:ln>
          <a:solidFill>
            <a:schemeClr val="accent6">
              <a:lumMod val="60000"/>
              <a:lumOff val="40000"/>
            </a:schemeClr>
          </a:solidFill>
        </a:ln>
      </dgm:spPr>
    </dgm:pt>
  </dgm:ptLst>
  <dgm:cxnLst>
    <dgm:cxn modelId="{2D0DE311-74FF-4D5C-A5F9-C3041055B8D5}" type="presOf" srcId="{92682545-C6FA-493D-96A5-2A1D7CE6FD2D}" destId="{50D8A306-5064-4C88-9875-6AB521B0C068}" srcOrd="0" destOrd="0" presId="urn:microsoft.com/office/officeart/2008/layout/VerticalCurvedList"/>
    <dgm:cxn modelId="{2E50CF20-5C8B-415B-B17F-18CE29E5F0A8}" srcId="{92682545-C6FA-493D-96A5-2A1D7CE6FD2D}" destId="{3450DED2-109D-43BE-802A-7A5A9A2DD4C3}" srcOrd="0" destOrd="0" parTransId="{BC3E5263-5638-464A-AC37-CD1B21951C49}" sibTransId="{CEB79DFD-ECB7-4DE6-B399-37745F95B76F}"/>
    <dgm:cxn modelId="{5E1C0B49-7DDF-4EFA-B180-B192437B8AEF}" srcId="{92682545-C6FA-493D-96A5-2A1D7CE6FD2D}" destId="{04ED85AA-EC14-417B-9B55-C55ECA8E8DEC}" srcOrd="1" destOrd="0" parTransId="{52C3E8F7-DF11-4B1E-A535-EFF2D8BC5716}" sibTransId="{8A79E54C-B24A-4323-B0DF-DFCF57247E11}"/>
    <dgm:cxn modelId="{4B73778D-063D-42EC-9496-A40EE25C623C}" type="presOf" srcId="{3450DED2-109D-43BE-802A-7A5A9A2DD4C3}" destId="{BAAD1350-A210-474F-BE2E-A6F615510D0D}" srcOrd="0" destOrd="0" presId="urn:microsoft.com/office/officeart/2008/layout/VerticalCurvedList"/>
    <dgm:cxn modelId="{D78C8EE6-F4AE-4C03-8E18-79CD4B3E9D5C}" type="presOf" srcId="{04ED85AA-EC14-417B-9B55-C55ECA8E8DEC}" destId="{26EEEC9D-8201-48EA-BC95-09B90F2BC969}" srcOrd="0" destOrd="0" presId="urn:microsoft.com/office/officeart/2008/layout/VerticalCurvedList"/>
    <dgm:cxn modelId="{D71FD9ED-C7D4-49D7-97E5-185458334615}" type="presOf" srcId="{CEB79DFD-ECB7-4DE6-B399-37745F95B76F}" destId="{78FD5074-EB69-4521-BFD1-723697DB51D7}" srcOrd="0" destOrd="0" presId="urn:microsoft.com/office/officeart/2008/layout/VerticalCurvedList"/>
    <dgm:cxn modelId="{1B2357FB-7A25-4AA7-90D6-E598F862C73E}" type="presParOf" srcId="{50D8A306-5064-4C88-9875-6AB521B0C068}" destId="{9FA8047C-A14F-4E2F-B72C-F71815EEC036}" srcOrd="0" destOrd="0" presId="urn:microsoft.com/office/officeart/2008/layout/VerticalCurvedList"/>
    <dgm:cxn modelId="{445B4724-428F-4DBB-9E86-7445A55AFEFA}" type="presParOf" srcId="{9FA8047C-A14F-4E2F-B72C-F71815EEC036}" destId="{47F81BFA-29DC-4894-BD8F-B25E810FAF7A}" srcOrd="0" destOrd="0" presId="urn:microsoft.com/office/officeart/2008/layout/VerticalCurvedList"/>
    <dgm:cxn modelId="{8048EE7B-20C1-46BD-97BB-80A332803C82}" type="presParOf" srcId="{47F81BFA-29DC-4894-BD8F-B25E810FAF7A}" destId="{B2376324-77D0-495F-B0BB-7D0922AF50E0}" srcOrd="0" destOrd="0" presId="urn:microsoft.com/office/officeart/2008/layout/VerticalCurvedList"/>
    <dgm:cxn modelId="{111A943A-145C-4C5D-B81E-3A9EE0701D71}" type="presParOf" srcId="{47F81BFA-29DC-4894-BD8F-B25E810FAF7A}" destId="{78FD5074-EB69-4521-BFD1-723697DB51D7}" srcOrd="1" destOrd="0" presId="urn:microsoft.com/office/officeart/2008/layout/VerticalCurvedList"/>
    <dgm:cxn modelId="{F7CCC280-F140-4A33-84B9-3F22EA7EA607}" type="presParOf" srcId="{47F81BFA-29DC-4894-BD8F-B25E810FAF7A}" destId="{8A7C29DC-47B5-466F-8C8B-2C1632B129AB}" srcOrd="2" destOrd="0" presId="urn:microsoft.com/office/officeart/2008/layout/VerticalCurvedList"/>
    <dgm:cxn modelId="{1852F153-8AC6-48E9-B5A5-0253D14594EA}" type="presParOf" srcId="{47F81BFA-29DC-4894-BD8F-B25E810FAF7A}" destId="{4F73F18D-D864-4306-8742-82DEC7A817C8}" srcOrd="3" destOrd="0" presId="urn:microsoft.com/office/officeart/2008/layout/VerticalCurvedList"/>
    <dgm:cxn modelId="{6BE36E8D-4CD1-40D6-BB97-A332979BDC0F}" type="presParOf" srcId="{9FA8047C-A14F-4E2F-B72C-F71815EEC036}" destId="{BAAD1350-A210-474F-BE2E-A6F615510D0D}" srcOrd="1" destOrd="0" presId="urn:microsoft.com/office/officeart/2008/layout/VerticalCurvedList"/>
    <dgm:cxn modelId="{70B00B21-B39D-441D-9914-CAA778973D7A}" type="presParOf" srcId="{9FA8047C-A14F-4E2F-B72C-F71815EEC036}" destId="{D13E482E-330C-4450-8967-5B67B4A6DB09}" srcOrd="2" destOrd="0" presId="urn:microsoft.com/office/officeart/2008/layout/VerticalCurvedList"/>
    <dgm:cxn modelId="{8D2557E6-9AF4-4A8C-B6F4-4194803D917F}" type="presParOf" srcId="{D13E482E-330C-4450-8967-5B67B4A6DB09}" destId="{AB79AA19-BBC2-4160-97FF-A6BEF4205C5F}" srcOrd="0" destOrd="0" presId="urn:microsoft.com/office/officeart/2008/layout/VerticalCurvedList"/>
    <dgm:cxn modelId="{572FF886-75D9-445A-AD02-6B7C039E409C}" type="presParOf" srcId="{9FA8047C-A14F-4E2F-B72C-F71815EEC036}" destId="{26EEEC9D-8201-48EA-BC95-09B90F2BC969}" srcOrd="3" destOrd="0" presId="urn:microsoft.com/office/officeart/2008/layout/VerticalCurvedList"/>
    <dgm:cxn modelId="{471FF7E1-E4A2-46C2-80B9-45B7B29F851D}" type="presParOf" srcId="{9FA8047C-A14F-4E2F-B72C-F71815EEC036}" destId="{67CDFC60-0093-4358-8990-E399F1A60A78}" srcOrd="4" destOrd="0" presId="urn:microsoft.com/office/officeart/2008/layout/VerticalCurvedList"/>
    <dgm:cxn modelId="{854DA068-67F3-45A2-A02C-9335A8DE8E60}" type="presParOf" srcId="{67CDFC60-0093-4358-8990-E399F1A60A78}" destId="{2F4A994A-459F-4777-94B5-C369B82A0C1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568F83-2087-4F6C-91ED-4DCD9F697D7A}"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NL"/>
        </a:p>
      </dgm:t>
    </dgm:pt>
    <dgm:pt modelId="{A4FDC222-EEFD-430E-AD58-4E0934133775}">
      <dgm:prSet phldrT="[Text]" custT="1"/>
      <dgm:spPr>
        <a:solidFill>
          <a:srgbClr val="FF7C80"/>
        </a:solidFill>
      </dgm:spPr>
      <dgm:t>
        <a:bodyPr/>
        <a:lstStyle/>
        <a:p>
          <a:r>
            <a:rPr lang="en-US" sz="2200"/>
            <a:t>9.1 – Ball Out of Play</a:t>
          </a:r>
          <a:endParaRPr lang="en-NL" sz="2200"/>
        </a:p>
      </dgm:t>
    </dgm:pt>
    <dgm:pt modelId="{6E3E14E4-F691-4D63-B513-75E913E694D3}" type="parTrans" cxnId="{050ECEB8-9CFF-44F8-8CA1-D16CDB680781}">
      <dgm:prSet/>
      <dgm:spPr/>
      <dgm:t>
        <a:bodyPr/>
        <a:lstStyle/>
        <a:p>
          <a:endParaRPr lang="en-NL"/>
        </a:p>
      </dgm:t>
    </dgm:pt>
    <dgm:pt modelId="{DBB18ACD-F9BF-4A00-B88C-630643A27ECC}" type="sibTrans" cxnId="{050ECEB8-9CFF-44F8-8CA1-D16CDB680781}">
      <dgm:prSet/>
      <dgm:spPr/>
      <dgm:t>
        <a:bodyPr/>
        <a:lstStyle/>
        <a:p>
          <a:endParaRPr lang="en-NL"/>
        </a:p>
      </dgm:t>
    </dgm:pt>
    <dgm:pt modelId="{0C5AF954-2E53-419D-9398-6FC626379315}">
      <dgm:prSet phldrT="[Text]"/>
      <dgm:spPr>
        <a:solidFill>
          <a:srgbClr val="FFFFFF"/>
        </a:solidFill>
        <a:ln>
          <a:solidFill>
            <a:srgbClr val="FF0000">
              <a:alpha val="90000"/>
            </a:srgbClr>
          </a:solidFill>
        </a:ln>
      </dgm:spPr>
      <dgm:t>
        <a:bodyPr/>
        <a:lstStyle/>
        <a:p>
          <a:r>
            <a:rPr lang="en-US"/>
            <a:t>The ball is out of play when:</a:t>
          </a:r>
          <a:endParaRPr lang="en-NL"/>
        </a:p>
      </dgm:t>
    </dgm:pt>
    <dgm:pt modelId="{E8D632E5-F12C-42AE-8B57-B7E444656495}" type="parTrans" cxnId="{E0A989FA-D78D-4CDF-9411-E8521C4AA2C1}">
      <dgm:prSet/>
      <dgm:spPr/>
      <dgm:t>
        <a:bodyPr/>
        <a:lstStyle/>
        <a:p>
          <a:endParaRPr lang="en-NL"/>
        </a:p>
      </dgm:t>
    </dgm:pt>
    <dgm:pt modelId="{7190E18C-9FB4-44B0-B132-198E1276D373}" type="sibTrans" cxnId="{E0A989FA-D78D-4CDF-9411-E8521C4AA2C1}">
      <dgm:prSet/>
      <dgm:spPr/>
      <dgm:t>
        <a:bodyPr/>
        <a:lstStyle/>
        <a:p>
          <a:endParaRPr lang="en-NL"/>
        </a:p>
      </dgm:t>
    </dgm:pt>
    <dgm:pt modelId="{49820940-0D35-48FA-9A8E-5403882F9626}">
      <dgm:prSet phldrT="[Text]" custT="1"/>
      <dgm:spPr>
        <a:solidFill>
          <a:srgbClr val="FF7C80"/>
        </a:solidFill>
      </dgm:spPr>
      <dgm:t>
        <a:bodyPr/>
        <a:lstStyle/>
        <a:p>
          <a:r>
            <a:rPr lang="en-US" sz="2200"/>
            <a:t>15 – Throw-In</a:t>
          </a:r>
          <a:endParaRPr lang="en-NL" sz="2200"/>
        </a:p>
      </dgm:t>
    </dgm:pt>
    <dgm:pt modelId="{0C74CFA9-B59E-4FD5-B4D3-7BD29C70C4AD}" type="parTrans" cxnId="{846D27EA-2B6D-4BC4-8FAB-256A964E19D3}">
      <dgm:prSet/>
      <dgm:spPr/>
      <dgm:t>
        <a:bodyPr/>
        <a:lstStyle/>
        <a:p>
          <a:endParaRPr lang="en-NL"/>
        </a:p>
      </dgm:t>
    </dgm:pt>
    <dgm:pt modelId="{93C21D2E-25B6-4FA4-8D21-C4847F314A91}" type="sibTrans" cxnId="{846D27EA-2B6D-4BC4-8FAB-256A964E19D3}">
      <dgm:prSet/>
      <dgm:spPr/>
      <dgm:t>
        <a:bodyPr/>
        <a:lstStyle/>
        <a:p>
          <a:endParaRPr lang="en-NL"/>
        </a:p>
      </dgm:t>
    </dgm:pt>
    <dgm:pt modelId="{1404F588-5ABE-4684-A3D2-FA30CA851E6F}">
      <dgm:prSet phldrT="[Text]"/>
      <dgm:spPr>
        <a:solidFill>
          <a:srgbClr val="FFFFFF"/>
        </a:solidFill>
        <a:ln>
          <a:solidFill>
            <a:srgbClr val="FF0000">
              <a:alpha val="90000"/>
            </a:srgbClr>
          </a:solidFill>
        </a:ln>
      </dgm:spPr>
      <dgm:t>
        <a:bodyPr/>
        <a:lstStyle/>
        <a:p>
          <a:r>
            <a:rPr lang="en-US"/>
            <a:t>A throw-in is awarded</a:t>
          </a:r>
          <a:endParaRPr lang="en-NL"/>
        </a:p>
      </dgm:t>
    </dgm:pt>
    <dgm:pt modelId="{40596EA1-C7A0-40D5-9FB7-6C071FFB0BEC}" type="parTrans" cxnId="{7F0333A4-50D5-45E5-9F6D-90A37C619EA0}">
      <dgm:prSet/>
      <dgm:spPr/>
      <dgm:t>
        <a:bodyPr/>
        <a:lstStyle/>
        <a:p>
          <a:endParaRPr lang="en-NL"/>
        </a:p>
      </dgm:t>
    </dgm:pt>
    <dgm:pt modelId="{D53B7EC8-77F4-4375-84D1-E9BF5A43BA94}" type="sibTrans" cxnId="{7F0333A4-50D5-45E5-9F6D-90A37C619EA0}">
      <dgm:prSet/>
      <dgm:spPr/>
      <dgm:t>
        <a:bodyPr/>
        <a:lstStyle/>
        <a:p>
          <a:endParaRPr lang="en-NL"/>
        </a:p>
      </dgm:t>
    </dgm:pt>
    <dgm:pt modelId="{3A653FF0-D670-4B55-8AB6-511CC5AD9118}">
      <dgm:prSet/>
      <dgm:spPr>
        <a:solidFill>
          <a:srgbClr val="FFFFFF"/>
        </a:solidFill>
        <a:ln>
          <a:solidFill>
            <a:srgbClr val="FF0000">
              <a:alpha val="90000"/>
            </a:srgbClr>
          </a:solidFill>
        </a:ln>
      </dgm:spPr>
      <dgm:t>
        <a:bodyPr/>
        <a:lstStyle/>
        <a:p>
          <a:r>
            <a:rPr lang="en-US"/>
            <a:t>It has wholly crossed the goal line or touch line whether on the ground or in the air.</a:t>
          </a:r>
          <a:endParaRPr lang="en-NL"/>
        </a:p>
      </dgm:t>
    </dgm:pt>
    <dgm:pt modelId="{A79C8383-2447-4C77-B31A-EB7EDCE53821}" type="parTrans" cxnId="{C3A88602-EFE3-44AB-9CE0-2599D6F0D808}">
      <dgm:prSet/>
      <dgm:spPr/>
      <dgm:t>
        <a:bodyPr/>
        <a:lstStyle/>
        <a:p>
          <a:endParaRPr lang="en-NL"/>
        </a:p>
      </dgm:t>
    </dgm:pt>
    <dgm:pt modelId="{F3FAF9D1-75D3-43EC-AC89-57241C77BE98}" type="sibTrans" cxnId="{C3A88602-EFE3-44AB-9CE0-2599D6F0D808}">
      <dgm:prSet/>
      <dgm:spPr/>
      <dgm:t>
        <a:bodyPr/>
        <a:lstStyle/>
        <a:p>
          <a:endParaRPr lang="en-NL"/>
        </a:p>
      </dgm:t>
    </dgm:pt>
    <dgm:pt modelId="{EC376D97-C635-4B49-8C94-1890CE124DF0}">
      <dgm:prSet/>
      <dgm:spPr>
        <a:solidFill>
          <a:srgbClr val="FFFFFF"/>
        </a:solidFill>
        <a:ln>
          <a:solidFill>
            <a:srgbClr val="FF0000">
              <a:alpha val="90000"/>
            </a:srgbClr>
          </a:solidFill>
        </a:ln>
      </dgm:spPr>
      <dgm:t>
        <a:bodyPr/>
        <a:lstStyle/>
        <a:p>
          <a:r>
            <a:rPr lang="en-US"/>
            <a:t> Play has been stopped by the referee</a:t>
          </a:r>
          <a:endParaRPr lang="en-NL"/>
        </a:p>
      </dgm:t>
    </dgm:pt>
    <dgm:pt modelId="{27695441-6508-4F1E-8CAA-9C7FE29316F3}" type="parTrans" cxnId="{2F81CE17-CF76-4124-9932-8EA84967F77F}">
      <dgm:prSet/>
      <dgm:spPr/>
      <dgm:t>
        <a:bodyPr/>
        <a:lstStyle/>
        <a:p>
          <a:endParaRPr lang="en-NL"/>
        </a:p>
      </dgm:t>
    </dgm:pt>
    <dgm:pt modelId="{A959F8F0-B37C-4D56-961F-1F74E8936BF5}" type="sibTrans" cxnId="{2F81CE17-CF76-4124-9932-8EA84967F77F}">
      <dgm:prSet/>
      <dgm:spPr/>
      <dgm:t>
        <a:bodyPr/>
        <a:lstStyle/>
        <a:p>
          <a:endParaRPr lang="en-NL"/>
        </a:p>
      </dgm:t>
    </dgm:pt>
    <dgm:pt modelId="{31252BD6-9B43-4341-A0B8-010601891956}">
      <dgm:prSet/>
      <dgm:spPr>
        <a:solidFill>
          <a:srgbClr val="FFFFFF"/>
        </a:solidFill>
        <a:ln>
          <a:solidFill>
            <a:srgbClr val="FF0000">
              <a:alpha val="90000"/>
            </a:srgbClr>
          </a:solidFill>
        </a:ln>
      </dgm:spPr>
      <dgm:t>
        <a:bodyPr/>
        <a:lstStyle/>
        <a:p>
          <a:r>
            <a:rPr lang="en-US"/>
            <a:t>when the whole of the ball passes over the touch line, either on the ground or in the air,</a:t>
          </a:r>
          <a:endParaRPr lang="en-NL"/>
        </a:p>
      </dgm:t>
    </dgm:pt>
    <dgm:pt modelId="{06950247-40D8-4363-A0B5-29E51E538D0B}" type="parTrans" cxnId="{8ADAD7EC-4328-4411-8F0E-9E0A831F818B}">
      <dgm:prSet/>
      <dgm:spPr/>
      <dgm:t>
        <a:bodyPr/>
        <a:lstStyle/>
        <a:p>
          <a:endParaRPr lang="en-NL"/>
        </a:p>
      </dgm:t>
    </dgm:pt>
    <dgm:pt modelId="{10AE0354-5CF5-47B0-904C-05134108C951}" type="sibTrans" cxnId="{8ADAD7EC-4328-4411-8F0E-9E0A831F818B}">
      <dgm:prSet/>
      <dgm:spPr/>
      <dgm:t>
        <a:bodyPr/>
        <a:lstStyle/>
        <a:p>
          <a:endParaRPr lang="en-NL"/>
        </a:p>
      </dgm:t>
    </dgm:pt>
    <dgm:pt modelId="{F01FB6DD-0593-4ACE-B002-3CFBC3A68904}">
      <dgm:prSet/>
      <dgm:spPr>
        <a:solidFill>
          <a:srgbClr val="FFFFFF"/>
        </a:solidFill>
        <a:ln>
          <a:solidFill>
            <a:srgbClr val="FF0000">
              <a:alpha val="90000"/>
            </a:srgbClr>
          </a:solidFill>
        </a:ln>
      </dgm:spPr>
      <dgm:t>
        <a:bodyPr/>
        <a:lstStyle/>
        <a:p>
          <a:r>
            <a:rPr lang="en-US"/>
            <a:t>from the point where it crossed the touch line,</a:t>
          </a:r>
          <a:endParaRPr lang="en-NL"/>
        </a:p>
      </dgm:t>
    </dgm:pt>
    <dgm:pt modelId="{DBF8F139-7C4A-44AA-BCED-175E0F6EFABC}" type="parTrans" cxnId="{C5833C31-6C2A-4CB0-8E1C-933A2A4674E0}">
      <dgm:prSet/>
      <dgm:spPr/>
      <dgm:t>
        <a:bodyPr/>
        <a:lstStyle/>
        <a:p>
          <a:endParaRPr lang="en-NL"/>
        </a:p>
      </dgm:t>
    </dgm:pt>
    <dgm:pt modelId="{055A2644-3683-4921-B8A7-DEA5549A285B}" type="sibTrans" cxnId="{C5833C31-6C2A-4CB0-8E1C-933A2A4674E0}">
      <dgm:prSet/>
      <dgm:spPr/>
      <dgm:t>
        <a:bodyPr/>
        <a:lstStyle/>
        <a:p>
          <a:endParaRPr lang="en-NL"/>
        </a:p>
      </dgm:t>
    </dgm:pt>
    <dgm:pt modelId="{8F215970-4929-4E99-93E6-2A3209F16CA7}">
      <dgm:prSet/>
      <dgm:spPr>
        <a:solidFill>
          <a:srgbClr val="FFFFFF"/>
        </a:solidFill>
        <a:ln>
          <a:solidFill>
            <a:srgbClr val="FF0000">
              <a:alpha val="90000"/>
            </a:srgbClr>
          </a:solidFill>
        </a:ln>
      </dgm:spPr>
      <dgm:t>
        <a:bodyPr/>
        <a:lstStyle/>
        <a:p>
          <a:r>
            <a:rPr lang="en-US"/>
            <a:t> to the opponents of the player who last touched the ball.</a:t>
          </a:r>
          <a:endParaRPr lang="en-NL"/>
        </a:p>
      </dgm:t>
    </dgm:pt>
    <dgm:pt modelId="{4EBB42F4-1693-4371-BA4A-FCDFF5A37204}" type="parTrans" cxnId="{548A22E2-2835-4C8E-B7E9-A60094F54884}">
      <dgm:prSet/>
      <dgm:spPr/>
      <dgm:t>
        <a:bodyPr/>
        <a:lstStyle/>
        <a:p>
          <a:endParaRPr lang="en-NL"/>
        </a:p>
      </dgm:t>
    </dgm:pt>
    <dgm:pt modelId="{20C53DCC-F207-4023-B2C8-AA52E765324A}" type="sibTrans" cxnId="{548A22E2-2835-4C8E-B7E9-A60094F54884}">
      <dgm:prSet/>
      <dgm:spPr/>
      <dgm:t>
        <a:bodyPr/>
        <a:lstStyle/>
        <a:p>
          <a:endParaRPr lang="en-NL"/>
        </a:p>
      </dgm:t>
    </dgm:pt>
    <dgm:pt modelId="{231C12A9-F14A-43B9-ACF2-1654771227FB}" type="pres">
      <dgm:prSet presAssocID="{38568F83-2087-4F6C-91ED-4DCD9F697D7A}" presName="Name0" presStyleCnt="0">
        <dgm:presLayoutVars>
          <dgm:dir/>
          <dgm:animLvl val="lvl"/>
          <dgm:resizeHandles val="exact"/>
        </dgm:presLayoutVars>
      </dgm:prSet>
      <dgm:spPr/>
    </dgm:pt>
    <dgm:pt modelId="{66527926-A488-491D-BE0C-A86E531863A2}" type="pres">
      <dgm:prSet presAssocID="{A4FDC222-EEFD-430E-AD58-4E0934133775}" presName="linNode" presStyleCnt="0"/>
      <dgm:spPr/>
    </dgm:pt>
    <dgm:pt modelId="{364A1DF4-EEB8-4F0A-8FB6-92EA52EBB7BA}" type="pres">
      <dgm:prSet presAssocID="{A4FDC222-EEFD-430E-AD58-4E0934133775}" presName="parentText" presStyleLbl="node1" presStyleIdx="0" presStyleCnt="2" custScaleX="74202" custScaleY="76426">
        <dgm:presLayoutVars>
          <dgm:chMax val="1"/>
          <dgm:bulletEnabled val="1"/>
        </dgm:presLayoutVars>
      </dgm:prSet>
      <dgm:spPr/>
    </dgm:pt>
    <dgm:pt modelId="{0B53F523-46F7-4E55-8713-0E632AA9F875}" type="pres">
      <dgm:prSet presAssocID="{A4FDC222-EEFD-430E-AD58-4E0934133775}" presName="descendantText" presStyleLbl="alignAccFollowNode1" presStyleIdx="0" presStyleCnt="2" custScaleX="107296" custScaleY="83602">
        <dgm:presLayoutVars>
          <dgm:bulletEnabled val="1"/>
        </dgm:presLayoutVars>
      </dgm:prSet>
      <dgm:spPr/>
    </dgm:pt>
    <dgm:pt modelId="{D17A5449-BAF0-4DA4-9D6C-6B8CFBAC62A9}" type="pres">
      <dgm:prSet presAssocID="{DBB18ACD-F9BF-4A00-B88C-630643A27ECC}" presName="sp" presStyleCnt="0"/>
      <dgm:spPr/>
    </dgm:pt>
    <dgm:pt modelId="{AC3EAC69-4FBF-417D-8BE3-A188C7D9241F}" type="pres">
      <dgm:prSet presAssocID="{49820940-0D35-48FA-9A8E-5403882F9626}" presName="linNode" presStyleCnt="0"/>
      <dgm:spPr/>
    </dgm:pt>
    <dgm:pt modelId="{016D6116-DBF7-4E4F-82FA-806093918162}" type="pres">
      <dgm:prSet presAssocID="{49820940-0D35-48FA-9A8E-5403882F9626}" presName="parentText" presStyleLbl="node1" presStyleIdx="1" presStyleCnt="2" custScaleX="73359" custScaleY="76593">
        <dgm:presLayoutVars>
          <dgm:chMax val="1"/>
          <dgm:bulletEnabled val="1"/>
        </dgm:presLayoutVars>
      </dgm:prSet>
      <dgm:spPr/>
    </dgm:pt>
    <dgm:pt modelId="{B246B1D4-581C-484C-8F97-7472FA59B3D2}" type="pres">
      <dgm:prSet presAssocID="{49820940-0D35-48FA-9A8E-5403882F9626}" presName="descendantText" presStyleLbl="alignAccFollowNode1" presStyleIdx="1" presStyleCnt="2" custScaleX="107296" custScaleY="83602">
        <dgm:presLayoutVars>
          <dgm:bulletEnabled val="1"/>
        </dgm:presLayoutVars>
      </dgm:prSet>
      <dgm:spPr/>
    </dgm:pt>
  </dgm:ptLst>
  <dgm:cxnLst>
    <dgm:cxn modelId="{C3A88602-EFE3-44AB-9CE0-2599D6F0D808}" srcId="{0C5AF954-2E53-419D-9398-6FC626379315}" destId="{3A653FF0-D670-4B55-8AB6-511CC5AD9118}" srcOrd="0" destOrd="0" parTransId="{A79C8383-2447-4C77-B31A-EB7EDCE53821}" sibTransId="{F3FAF9D1-75D3-43EC-AC89-57241C77BE98}"/>
    <dgm:cxn modelId="{2F81CE17-CF76-4124-9932-8EA84967F77F}" srcId="{0C5AF954-2E53-419D-9398-6FC626379315}" destId="{EC376D97-C635-4B49-8C94-1890CE124DF0}" srcOrd="1" destOrd="0" parTransId="{27695441-6508-4F1E-8CAA-9C7FE29316F3}" sibTransId="{A959F8F0-B37C-4D56-961F-1F74E8936BF5}"/>
    <dgm:cxn modelId="{5487F91A-2B0B-4043-96DB-F06607534558}" type="presOf" srcId="{0C5AF954-2E53-419D-9398-6FC626379315}" destId="{0B53F523-46F7-4E55-8713-0E632AA9F875}" srcOrd="0" destOrd="0" presId="urn:microsoft.com/office/officeart/2005/8/layout/vList5"/>
    <dgm:cxn modelId="{DD29AD1E-7C9E-4E83-9537-161D23E249FE}" type="presOf" srcId="{38568F83-2087-4F6C-91ED-4DCD9F697D7A}" destId="{231C12A9-F14A-43B9-ACF2-1654771227FB}" srcOrd="0" destOrd="0" presId="urn:microsoft.com/office/officeart/2005/8/layout/vList5"/>
    <dgm:cxn modelId="{C5833C31-6C2A-4CB0-8E1C-933A2A4674E0}" srcId="{1404F588-5ABE-4684-A3D2-FA30CA851E6F}" destId="{F01FB6DD-0593-4ACE-B002-3CFBC3A68904}" srcOrd="1" destOrd="0" parTransId="{DBF8F139-7C4A-44AA-BCED-175E0F6EFABC}" sibTransId="{055A2644-3683-4921-B8A7-DEA5549A285B}"/>
    <dgm:cxn modelId="{0F817339-388B-45DB-8919-CE42512DBB38}" type="presOf" srcId="{EC376D97-C635-4B49-8C94-1890CE124DF0}" destId="{0B53F523-46F7-4E55-8713-0E632AA9F875}" srcOrd="0" destOrd="2" presId="urn:microsoft.com/office/officeart/2005/8/layout/vList5"/>
    <dgm:cxn modelId="{9D5EBF80-77BE-4FF0-9D6A-FE3F77B6F3DC}" type="presOf" srcId="{A4FDC222-EEFD-430E-AD58-4E0934133775}" destId="{364A1DF4-EEB8-4F0A-8FB6-92EA52EBB7BA}" srcOrd="0" destOrd="0" presId="urn:microsoft.com/office/officeart/2005/8/layout/vList5"/>
    <dgm:cxn modelId="{3EBC418E-9A1B-455D-BA34-897C11C198C3}" type="presOf" srcId="{F01FB6DD-0593-4ACE-B002-3CFBC3A68904}" destId="{B246B1D4-581C-484C-8F97-7472FA59B3D2}" srcOrd="0" destOrd="2" presId="urn:microsoft.com/office/officeart/2005/8/layout/vList5"/>
    <dgm:cxn modelId="{7F0333A4-50D5-45E5-9F6D-90A37C619EA0}" srcId="{49820940-0D35-48FA-9A8E-5403882F9626}" destId="{1404F588-5ABE-4684-A3D2-FA30CA851E6F}" srcOrd="0" destOrd="0" parTransId="{40596EA1-C7A0-40D5-9FB7-6C071FFB0BEC}" sibTransId="{D53B7EC8-77F4-4375-84D1-E9BF5A43BA94}"/>
    <dgm:cxn modelId="{46F69DB1-AA42-495A-8730-A858B06DF3A8}" type="presOf" srcId="{3A653FF0-D670-4B55-8AB6-511CC5AD9118}" destId="{0B53F523-46F7-4E55-8713-0E632AA9F875}" srcOrd="0" destOrd="1" presId="urn:microsoft.com/office/officeart/2005/8/layout/vList5"/>
    <dgm:cxn modelId="{050ECEB8-9CFF-44F8-8CA1-D16CDB680781}" srcId="{38568F83-2087-4F6C-91ED-4DCD9F697D7A}" destId="{A4FDC222-EEFD-430E-AD58-4E0934133775}" srcOrd="0" destOrd="0" parTransId="{6E3E14E4-F691-4D63-B513-75E913E694D3}" sibTransId="{DBB18ACD-F9BF-4A00-B88C-630643A27ECC}"/>
    <dgm:cxn modelId="{077606C6-CA58-42A6-B76A-56CB002CA249}" type="presOf" srcId="{31252BD6-9B43-4341-A0B8-010601891956}" destId="{B246B1D4-581C-484C-8F97-7472FA59B3D2}" srcOrd="0" destOrd="1" presId="urn:microsoft.com/office/officeart/2005/8/layout/vList5"/>
    <dgm:cxn modelId="{551ECBCD-5829-40FB-8639-25BD79411354}" type="presOf" srcId="{8F215970-4929-4E99-93E6-2A3209F16CA7}" destId="{B246B1D4-581C-484C-8F97-7472FA59B3D2}" srcOrd="0" destOrd="3" presId="urn:microsoft.com/office/officeart/2005/8/layout/vList5"/>
    <dgm:cxn modelId="{C17A14E0-DEF8-49FA-90DC-40503DC32FE1}" type="presOf" srcId="{49820940-0D35-48FA-9A8E-5403882F9626}" destId="{016D6116-DBF7-4E4F-82FA-806093918162}" srcOrd="0" destOrd="0" presId="urn:microsoft.com/office/officeart/2005/8/layout/vList5"/>
    <dgm:cxn modelId="{15C0DFE1-91FC-4648-82E4-1BA508EFEEEC}" type="presOf" srcId="{1404F588-5ABE-4684-A3D2-FA30CA851E6F}" destId="{B246B1D4-581C-484C-8F97-7472FA59B3D2}" srcOrd="0" destOrd="0" presId="urn:microsoft.com/office/officeart/2005/8/layout/vList5"/>
    <dgm:cxn modelId="{548A22E2-2835-4C8E-B7E9-A60094F54884}" srcId="{1404F588-5ABE-4684-A3D2-FA30CA851E6F}" destId="{8F215970-4929-4E99-93E6-2A3209F16CA7}" srcOrd="2" destOrd="0" parTransId="{4EBB42F4-1693-4371-BA4A-FCDFF5A37204}" sibTransId="{20C53DCC-F207-4023-B2C8-AA52E765324A}"/>
    <dgm:cxn modelId="{846D27EA-2B6D-4BC4-8FAB-256A964E19D3}" srcId="{38568F83-2087-4F6C-91ED-4DCD9F697D7A}" destId="{49820940-0D35-48FA-9A8E-5403882F9626}" srcOrd="1" destOrd="0" parTransId="{0C74CFA9-B59E-4FD5-B4D3-7BD29C70C4AD}" sibTransId="{93C21D2E-25B6-4FA4-8D21-C4847F314A91}"/>
    <dgm:cxn modelId="{8ADAD7EC-4328-4411-8F0E-9E0A831F818B}" srcId="{1404F588-5ABE-4684-A3D2-FA30CA851E6F}" destId="{31252BD6-9B43-4341-A0B8-010601891956}" srcOrd="0" destOrd="0" parTransId="{06950247-40D8-4363-A0B5-29E51E538D0B}" sibTransId="{10AE0354-5CF5-47B0-904C-05134108C951}"/>
    <dgm:cxn modelId="{E0A989FA-D78D-4CDF-9411-E8521C4AA2C1}" srcId="{A4FDC222-EEFD-430E-AD58-4E0934133775}" destId="{0C5AF954-2E53-419D-9398-6FC626379315}" srcOrd="0" destOrd="0" parTransId="{E8D632E5-F12C-42AE-8B57-B7E444656495}" sibTransId="{7190E18C-9FB4-44B0-B132-198E1276D373}"/>
    <dgm:cxn modelId="{CBD46ABA-78C9-4731-9EF5-F07E17B087F7}" type="presParOf" srcId="{231C12A9-F14A-43B9-ACF2-1654771227FB}" destId="{66527926-A488-491D-BE0C-A86E531863A2}" srcOrd="0" destOrd="0" presId="urn:microsoft.com/office/officeart/2005/8/layout/vList5"/>
    <dgm:cxn modelId="{4829A074-1806-4257-8B1D-B37A8368C466}" type="presParOf" srcId="{66527926-A488-491D-BE0C-A86E531863A2}" destId="{364A1DF4-EEB8-4F0A-8FB6-92EA52EBB7BA}" srcOrd="0" destOrd="0" presId="urn:microsoft.com/office/officeart/2005/8/layout/vList5"/>
    <dgm:cxn modelId="{8B2F6ED7-C022-4667-95AD-C0A6E9AF5CEB}" type="presParOf" srcId="{66527926-A488-491D-BE0C-A86E531863A2}" destId="{0B53F523-46F7-4E55-8713-0E632AA9F875}" srcOrd="1" destOrd="0" presId="urn:microsoft.com/office/officeart/2005/8/layout/vList5"/>
    <dgm:cxn modelId="{332C53F9-60D4-4346-A8EF-C2E01E884021}" type="presParOf" srcId="{231C12A9-F14A-43B9-ACF2-1654771227FB}" destId="{D17A5449-BAF0-4DA4-9D6C-6B8CFBAC62A9}" srcOrd="1" destOrd="0" presId="urn:microsoft.com/office/officeart/2005/8/layout/vList5"/>
    <dgm:cxn modelId="{02D0BB2A-FC2E-4010-A744-A7C3F3DE306D}" type="presParOf" srcId="{231C12A9-F14A-43B9-ACF2-1654771227FB}" destId="{AC3EAC69-4FBF-417D-8BE3-A188C7D9241F}" srcOrd="2" destOrd="0" presId="urn:microsoft.com/office/officeart/2005/8/layout/vList5"/>
    <dgm:cxn modelId="{AEB4632D-08A8-479A-9B18-1BB6784CB8D0}" type="presParOf" srcId="{AC3EAC69-4FBF-417D-8BE3-A188C7D9241F}" destId="{016D6116-DBF7-4E4F-82FA-806093918162}" srcOrd="0" destOrd="0" presId="urn:microsoft.com/office/officeart/2005/8/layout/vList5"/>
    <dgm:cxn modelId="{A711C5CE-C0DC-4807-BA48-3B8B7629526F}" type="presParOf" srcId="{AC3EAC69-4FBF-417D-8BE3-A188C7D9241F}" destId="{B246B1D4-581C-484C-8F97-7472FA59B3D2}"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CC111-03D6-48CD-AE2B-8A183A9E0857}">
      <dsp:nvSpPr>
        <dsp:cNvPr id="0" name=""/>
        <dsp:cNvSpPr/>
      </dsp:nvSpPr>
      <dsp:spPr>
        <a:xfrm>
          <a:off x="0" y="279117"/>
          <a:ext cx="4559425" cy="960750"/>
        </a:xfrm>
        <a:prstGeom prst="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53862" tIns="208280" rIns="353862" bIns="71120" numCol="1" spcCol="1270" anchor="t" anchorCtr="0">
          <a:noAutofit/>
        </a:bodyPr>
        <a:lstStyle/>
        <a:p>
          <a:pPr marL="72000" lvl="1" indent="-57150" algn="l" defTabSz="444500">
            <a:lnSpc>
              <a:spcPct val="90000"/>
            </a:lnSpc>
            <a:spcBef>
              <a:spcPct val="0"/>
            </a:spcBef>
            <a:spcAft>
              <a:spcPts val="600"/>
            </a:spcAft>
            <a:buChar char="•"/>
          </a:pPr>
          <a:r>
            <a:rPr lang="en-US" sz="1000" b="0" i="0" kern="1200">
              <a:effectLst/>
              <a:latin typeface="Arial" panose="020B0604020202020204" pitchFamily="34" charset="0"/>
            </a:rPr>
            <a:t>Structured and Systematic approach to the design of the AutoRef.</a:t>
          </a:r>
          <a:endParaRPr lang="en-NL" sz="1000" kern="1200"/>
        </a:p>
        <a:p>
          <a:pPr marL="72000" lvl="1" indent="-57150" algn="l" defTabSz="444500">
            <a:lnSpc>
              <a:spcPct val="90000"/>
            </a:lnSpc>
            <a:spcBef>
              <a:spcPct val="0"/>
            </a:spcBef>
            <a:spcAft>
              <a:spcPts val="600"/>
            </a:spcAft>
            <a:buChar char="•"/>
          </a:pPr>
          <a:r>
            <a:rPr lang="en-US" sz="1000" b="0" i="0" kern="1200">
              <a:effectLst/>
              <a:latin typeface="Arial" panose="020B0604020202020204" pitchFamily="34" charset="0"/>
            </a:rPr>
            <a:t>Extendability of the AutoRef in the future.</a:t>
          </a:r>
          <a:endParaRPr lang="en-NL" sz="1000" kern="1200"/>
        </a:p>
        <a:p>
          <a:pPr marL="72000" lvl="1" indent="-57150" algn="l" defTabSz="444500">
            <a:lnSpc>
              <a:spcPct val="90000"/>
            </a:lnSpc>
            <a:spcBef>
              <a:spcPct val="0"/>
            </a:spcBef>
            <a:spcAft>
              <a:spcPts val="600"/>
            </a:spcAft>
            <a:buChar char="•"/>
          </a:pPr>
          <a:r>
            <a:rPr lang="en-US" sz="1000" b="0" i="0" kern="1200">
              <a:effectLst/>
              <a:latin typeface="Arial" panose="020B0604020202020204" pitchFamily="34" charset="0"/>
            </a:rPr>
            <a:t>AutoRef should be developed and designed at the right abstraction level.</a:t>
          </a:r>
          <a:endParaRPr lang="en-NL" sz="1000" kern="1200"/>
        </a:p>
      </dsp:txBody>
      <dsp:txXfrm>
        <a:off x="0" y="279117"/>
        <a:ext cx="4559425" cy="960750"/>
      </dsp:txXfrm>
    </dsp:sp>
    <dsp:sp modelId="{AA97AA73-689B-43C1-993D-E08BFD6B3444}">
      <dsp:nvSpPr>
        <dsp:cNvPr id="0" name=""/>
        <dsp:cNvSpPr/>
      </dsp:nvSpPr>
      <dsp:spPr>
        <a:xfrm>
          <a:off x="227971" y="131517"/>
          <a:ext cx="3191597" cy="295200"/>
        </a:xfrm>
        <a:prstGeom prst="roundRect">
          <a:avLst/>
        </a:prstGeom>
        <a:solidFill>
          <a:srgbClr val="FF7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35" tIns="0" rIns="120635" bIns="0" numCol="1" spcCol="1270" anchor="ctr" anchorCtr="0">
          <a:noAutofit/>
        </a:bodyPr>
        <a:lstStyle/>
        <a:p>
          <a:pPr marL="0" lvl="0" indent="0" algn="l" defTabSz="444500">
            <a:lnSpc>
              <a:spcPct val="90000"/>
            </a:lnSpc>
            <a:spcBef>
              <a:spcPct val="0"/>
            </a:spcBef>
            <a:spcAft>
              <a:spcPct val="35000"/>
            </a:spcAft>
            <a:buNone/>
          </a:pPr>
          <a:r>
            <a:rPr lang="en-US" sz="1000" b="0" i="0" kern="1200">
              <a:effectLst/>
              <a:latin typeface="Arial" panose="020B0604020202020204" pitchFamily="34" charset="0"/>
            </a:rPr>
            <a:t>Prof. dr. </a:t>
          </a:r>
          <a:r>
            <a:rPr lang="en-US" sz="1000" b="0" i="0" kern="1200" err="1">
              <a:effectLst/>
              <a:latin typeface="Arial" panose="020B0604020202020204" pitchFamily="34" charset="0"/>
            </a:rPr>
            <a:t>ir.</a:t>
          </a:r>
          <a:r>
            <a:rPr lang="en-US" sz="1000" b="0" i="0" kern="1200">
              <a:effectLst/>
              <a:latin typeface="Arial" panose="020B0604020202020204" pitchFamily="34" charset="0"/>
            </a:rPr>
            <a:t> Rene van de Molengraft</a:t>
          </a:r>
          <a:endParaRPr lang="en-NL" sz="1000" kern="1200"/>
        </a:p>
      </dsp:txBody>
      <dsp:txXfrm>
        <a:off x="242381" y="145927"/>
        <a:ext cx="3162777" cy="266380"/>
      </dsp:txXfrm>
    </dsp:sp>
    <dsp:sp modelId="{92A7D02F-76A5-4DAB-B726-FA4959301CF7}">
      <dsp:nvSpPr>
        <dsp:cNvPr id="0" name=""/>
        <dsp:cNvSpPr/>
      </dsp:nvSpPr>
      <dsp:spPr>
        <a:xfrm>
          <a:off x="0" y="1441467"/>
          <a:ext cx="4559425" cy="1102500"/>
        </a:xfrm>
        <a:prstGeom prst="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53862" tIns="208280" rIns="353862" bIns="71120" numCol="1" spcCol="1270" anchor="t" anchorCtr="0">
          <a:noAutofit/>
        </a:bodyPr>
        <a:lstStyle/>
        <a:p>
          <a:pPr marL="57150" lvl="1" indent="-57150" algn="l" defTabSz="444500">
            <a:lnSpc>
              <a:spcPct val="90000"/>
            </a:lnSpc>
            <a:spcBef>
              <a:spcPct val="0"/>
            </a:spcBef>
            <a:spcAft>
              <a:spcPts val="600"/>
            </a:spcAft>
            <a:buChar char="•"/>
          </a:pPr>
          <a:r>
            <a:rPr lang="en-US" sz="1000" b="0" i="0" kern="1200" err="1">
              <a:effectLst/>
              <a:latin typeface="Arial" panose="020B0604020202020204" pitchFamily="34" charset="0"/>
            </a:rPr>
            <a:t>AutoRef</a:t>
          </a:r>
          <a:r>
            <a:rPr lang="en-US" sz="1000" b="0" i="0" kern="1200">
              <a:effectLst/>
              <a:latin typeface="Arial" panose="020B0604020202020204" pitchFamily="34" charset="0"/>
            </a:rPr>
            <a:t> to referee 5 mins match with 2 vs 2 turtle robots.</a:t>
          </a:r>
          <a:endParaRPr lang="en-NL" sz="1000" kern="1200"/>
        </a:p>
        <a:p>
          <a:pPr marL="57150" lvl="1" indent="-57150" algn="l" defTabSz="444500">
            <a:lnSpc>
              <a:spcPct val="90000"/>
            </a:lnSpc>
            <a:spcBef>
              <a:spcPct val="0"/>
            </a:spcBef>
            <a:spcAft>
              <a:spcPts val="600"/>
            </a:spcAft>
            <a:buChar char="•"/>
          </a:pPr>
          <a:r>
            <a:rPr lang="en-US" sz="1000" b="0" i="0" kern="1200">
              <a:effectLst/>
              <a:latin typeface="Arial" panose="020B0604020202020204" pitchFamily="34" charset="0"/>
            </a:rPr>
            <a:t>AutoRef to get positive feedback on its decisions from the human referee.</a:t>
          </a:r>
          <a:endParaRPr lang="en-NL" sz="1000" kern="1200"/>
        </a:p>
        <a:p>
          <a:pPr marL="57150" lvl="1" indent="-57150" algn="l" defTabSz="444500">
            <a:lnSpc>
              <a:spcPct val="90000"/>
            </a:lnSpc>
            <a:spcBef>
              <a:spcPct val="0"/>
            </a:spcBef>
            <a:spcAft>
              <a:spcPts val="600"/>
            </a:spcAft>
            <a:buChar char="•"/>
          </a:pPr>
          <a:r>
            <a:rPr lang="en-US" sz="1000" b="0" i="0" kern="1200">
              <a:effectLst/>
              <a:latin typeface="Arial" panose="020B0604020202020204" pitchFamily="34" charset="0"/>
            </a:rPr>
            <a:t>AutoRef should log and show the evidence for the called rule violations.</a:t>
          </a:r>
          <a:endParaRPr lang="en-NL" sz="1000" kern="1200"/>
        </a:p>
      </dsp:txBody>
      <dsp:txXfrm>
        <a:off x="0" y="1441467"/>
        <a:ext cx="4559425" cy="1102500"/>
      </dsp:txXfrm>
    </dsp:sp>
    <dsp:sp modelId="{A0520818-8279-431E-9D58-D54D7404D970}">
      <dsp:nvSpPr>
        <dsp:cNvPr id="0" name=""/>
        <dsp:cNvSpPr/>
      </dsp:nvSpPr>
      <dsp:spPr>
        <a:xfrm>
          <a:off x="227971" y="1293867"/>
          <a:ext cx="3191597" cy="295200"/>
        </a:xfrm>
        <a:prstGeom prst="roundRect">
          <a:avLst/>
        </a:prstGeom>
        <a:solidFill>
          <a:srgbClr val="FF7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35" tIns="0" rIns="120635" bIns="0" numCol="1" spcCol="1270" anchor="ctr" anchorCtr="0">
          <a:noAutofit/>
        </a:bodyPr>
        <a:lstStyle/>
        <a:p>
          <a:pPr marL="0" lvl="0" indent="0" algn="l" defTabSz="444500">
            <a:lnSpc>
              <a:spcPct val="90000"/>
            </a:lnSpc>
            <a:spcBef>
              <a:spcPct val="0"/>
            </a:spcBef>
            <a:spcAft>
              <a:spcPct val="35000"/>
            </a:spcAft>
            <a:buNone/>
          </a:pPr>
          <a:r>
            <a:rPr lang="en-US" sz="1000" b="0" i="0" kern="1200">
              <a:effectLst/>
              <a:latin typeface="Arial" panose="020B0604020202020204" pitchFamily="34" charset="0"/>
            </a:rPr>
            <a:t>Prof. dr. ir. Erjen Lefeber as product owner</a:t>
          </a:r>
          <a:endParaRPr lang="en-NL" sz="1000" kern="1200"/>
        </a:p>
      </dsp:txBody>
      <dsp:txXfrm>
        <a:off x="242381" y="1308277"/>
        <a:ext cx="3162777" cy="266380"/>
      </dsp:txXfrm>
    </dsp:sp>
    <dsp:sp modelId="{70DC5FED-0371-4364-859A-D4E4AE1C48FB}">
      <dsp:nvSpPr>
        <dsp:cNvPr id="0" name=""/>
        <dsp:cNvSpPr/>
      </dsp:nvSpPr>
      <dsp:spPr>
        <a:xfrm>
          <a:off x="0" y="2745567"/>
          <a:ext cx="4559425" cy="1102500"/>
        </a:xfrm>
        <a:prstGeom prst="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53862" tIns="208280" rIns="353862" bIns="71120" numCol="1" spcCol="1270" anchor="t" anchorCtr="0">
          <a:noAutofit/>
        </a:bodyPr>
        <a:lstStyle/>
        <a:p>
          <a:pPr marL="57150" lvl="1" indent="-57150" algn="l" defTabSz="444500">
            <a:lnSpc>
              <a:spcPct val="90000"/>
            </a:lnSpc>
            <a:spcBef>
              <a:spcPct val="0"/>
            </a:spcBef>
            <a:spcAft>
              <a:spcPts val="600"/>
            </a:spcAft>
            <a:buChar char="•"/>
          </a:pPr>
          <a:r>
            <a:rPr lang="en-US" sz="1000" kern="1200">
              <a:effectLst/>
              <a:latin typeface="Arial" panose="020B0604020202020204" pitchFamily="34" charset="0"/>
            </a:rPr>
            <a:t>The loss of human referee’s job due to the AutoRef.</a:t>
          </a:r>
          <a:endParaRPr lang="en-NL" sz="1000" kern="1200"/>
        </a:p>
        <a:p>
          <a:pPr marL="57150" lvl="1" indent="-57150" algn="l" defTabSz="444500">
            <a:lnSpc>
              <a:spcPct val="90000"/>
            </a:lnSpc>
            <a:spcBef>
              <a:spcPct val="0"/>
            </a:spcBef>
            <a:spcAft>
              <a:spcPts val="600"/>
            </a:spcAft>
            <a:buChar char="•"/>
          </a:pPr>
          <a:r>
            <a:rPr lang="en-US" sz="1000" kern="1200" err="1">
              <a:effectLst/>
              <a:latin typeface="Arial" panose="020B0604020202020204" pitchFamily="34" charset="0"/>
            </a:rPr>
            <a:t>AutoRef</a:t>
          </a:r>
          <a:r>
            <a:rPr lang="en-US" sz="1000" kern="1200">
              <a:effectLst/>
              <a:latin typeface="Arial" panose="020B0604020202020204" pitchFamily="34" charset="0"/>
            </a:rPr>
            <a:t> should help the human referee in rules that are difficult for the human referee to interpret.</a:t>
          </a:r>
          <a:endParaRPr lang="en-NL" sz="1000" kern="1200"/>
        </a:p>
        <a:p>
          <a:pPr marL="57150" lvl="1" indent="-57150" algn="l" defTabSz="444500">
            <a:lnSpc>
              <a:spcPct val="90000"/>
            </a:lnSpc>
            <a:spcBef>
              <a:spcPct val="0"/>
            </a:spcBef>
            <a:spcAft>
              <a:spcPts val="600"/>
            </a:spcAft>
            <a:buChar char="•"/>
          </a:pPr>
          <a:r>
            <a:rPr lang="en-US" sz="1000" kern="1200">
              <a:effectLst/>
              <a:latin typeface="Arial" panose="020B0604020202020204" pitchFamily="34" charset="0"/>
            </a:rPr>
            <a:t>AutoRef should log and show the evidence for the called rule violations.</a:t>
          </a:r>
          <a:endParaRPr lang="en-NL" sz="1000" kern="1200"/>
        </a:p>
      </dsp:txBody>
      <dsp:txXfrm>
        <a:off x="0" y="2745567"/>
        <a:ext cx="4559425" cy="1102500"/>
      </dsp:txXfrm>
    </dsp:sp>
    <dsp:sp modelId="{9863191F-6291-4405-A0B5-CC7A5ED8E8DF}">
      <dsp:nvSpPr>
        <dsp:cNvPr id="0" name=""/>
        <dsp:cNvSpPr/>
      </dsp:nvSpPr>
      <dsp:spPr>
        <a:xfrm>
          <a:off x="227971" y="2597967"/>
          <a:ext cx="3191597" cy="295200"/>
        </a:xfrm>
        <a:prstGeom prst="roundRect">
          <a:avLst/>
        </a:prstGeom>
        <a:solidFill>
          <a:srgbClr val="FF7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35" tIns="0" rIns="120635" bIns="0" numCol="1" spcCol="1270" anchor="ctr" anchorCtr="0">
          <a:noAutofit/>
        </a:bodyPr>
        <a:lstStyle/>
        <a:p>
          <a:pPr marL="0" lvl="0" indent="0" algn="l" defTabSz="444500">
            <a:lnSpc>
              <a:spcPct val="90000"/>
            </a:lnSpc>
            <a:spcBef>
              <a:spcPct val="0"/>
            </a:spcBef>
            <a:spcAft>
              <a:spcPct val="35000"/>
            </a:spcAft>
            <a:buNone/>
          </a:pPr>
          <a:r>
            <a:rPr lang="en-US" sz="1000" b="0" i="0" kern="1200">
              <a:effectLst/>
              <a:latin typeface="Arial" panose="020B0604020202020204" pitchFamily="34" charset="0"/>
            </a:rPr>
            <a:t>Prof. dr. ir. Erjen Lefeber as human referee</a:t>
          </a:r>
          <a:endParaRPr lang="en-NL" sz="1000" kern="1200"/>
        </a:p>
      </dsp:txBody>
      <dsp:txXfrm>
        <a:off x="242381" y="2612377"/>
        <a:ext cx="3162777"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D5074-EB69-4521-BFD1-723697DB51D7}">
      <dsp:nvSpPr>
        <dsp:cNvPr id="0" name=""/>
        <dsp:cNvSpPr/>
      </dsp:nvSpPr>
      <dsp:spPr>
        <a:xfrm>
          <a:off x="-1653504" y="-278914"/>
          <a:ext cx="2148028" cy="2148028"/>
        </a:xfrm>
        <a:prstGeom prst="blockArc">
          <a:avLst>
            <a:gd name="adj1" fmla="val 18900000"/>
            <a:gd name="adj2" fmla="val 2700000"/>
            <a:gd name="adj3" fmla="val 1006"/>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D1350-A210-474F-BE2E-A6F615510D0D}">
      <dsp:nvSpPr>
        <dsp:cNvPr id="0" name=""/>
        <dsp:cNvSpPr/>
      </dsp:nvSpPr>
      <dsp:spPr>
        <a:xfrm>
          <a:off x="478575" y="412239"/>
          <a:ext cx="3135450" cy="765720"/>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111"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Determine if the ball is in or out of pitch (BOOP)</a:t>
          </a:r>
          <a:endParaRPr lang="en-NL" sz="1700" kern="1200"/>
        </a:p>
      </dsp:txBody>
      <dsp:txXfrm>
        <a:off x="478575" y="412239"/>
        <a:ext cx="3135450" cy="765720"/>
      </dsp:txXfrm>
    </dsp:sp>
    <dsp:sp modelId="{AB79AA19-BBC2-4160-97FF-A6BEF4205C5F}">
      <dsp:nvSpPr>
        <dsp:cNvPr id="0" name=""/>
        <dsp:cNvSpPr/>
      </dsp:nvSpPr>
      <dsp:spPr>
        <a:xfrm>
          <a:off x="0" y="316524"/>
          <a:ext cx="957150" cy="957150"/>
        </a:xfrm>
        <a:prstGeom prst="ellipse">
          <a:avLst/>
        </a:prstGeom>
        <a:solidFill>
          <a:schemeClr val="lt1">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3F523-46F7-4E55-8713-0E632AA9F875}">
      <dsp:nvSpPr>
        <dsp:cNvPr id="0" name=""/>
        <dsp:cNvSpPr/>
      </dsp:nvSpPr>
      <dsp:spPr>
        <a:xfrm rot="5400000">
          <a:off x="1943443" y="-114363"/>
          <a:ext cx="1969782" cy="3173905"/>
        </a:xfrm>
        <a:prstGeom prst="round2SameRect">
          <a:avLst/>
        </a:prstGeom>
        <a:solidFill>
          <a:srgbClr val="FFFFFF"/>
        </a:solidFill>
        <a:ln w="25400" cap="flat" cmpd="sng" algn="ctr">
          <a:solidFill>
            <a:srgbClr val="FF0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The ball is out of play when:</a:t>
          </a:r>
          <a:endParaRPr lang="en-NL" sz="1700" kern="1200"/>
        </a:p>
        <a:p>
          <a:pPr marL="342900" lvl="2" indent="-171450" algn="l" defTabSz="755650">
            <a:lnSpc>
              <a:spcPct val="90000"/>
            </a:lnSpc>
            <a:spcBef>
              <a:spcPct val="0"/>
            </a:spcBef>
            <a:spcAft>
              <a:spcPct val="15000"/>
            </a:spcAft>
            <a:buChar char="•"/>
          </a:pPr>
          <a:r>
            <a:rPr lang="en-US" sz="1700" kern="1200"/>
            <a:t>It has wholly crossed the goal line or touch line whether on the ground or in the air.</a:t>
          </a:r>
          <a:endParaRPr lang="en-NL" sz="1700" kern="1200"/>
        </a:p>
        <a:p>
          <a:pPr marL="342900" lvl="2" indent="-171450" algn="l" defTabSz="755650">
            <a:lnSpc>
              <a:spcPct val="90000"/>
            </a:lnSpc>
            <a:spcBef>
              <a:spcPct val="0"/>
            </a:spcBef>
            <a:spcAft>
              <a:spcPct val="15000"/>
            </a:spcAft>
            <a:buChar char="•"/>
          </a:pPr>
          <a:r>
            <a:rPr lang="en-US" sz="1700" kern="1200"/>
            <a:t> Play has been stopped by the referee</a:t>
          </a:r>
          <a:endParaRPr lang="en-NL" sz="1700" kern="1200"/>
        </a:p>
      </dsp:txBody>
      <dsp:txXfrm rot="-5400000">
        <a:off x="1341382" y="583855"/>
        <a:ext cx="3077748" cy="1777468"/>
      </dsp:txXfrm>
    </dsp:sp>
    <dsp:sp modelId="{364A1DF4-EEB8-4F0A-8FB6-92EA52EBB7BA}">
      <dsp:nvSpPr>
        <dsp:cNvPr id="0" name=""/>
        <dsp:cNvSpPr/>
      </dsp:nvSpPr>
      <dsp:spPr>
        <a:xfrm>
          <a:off x="106718" y="347148"/>
          <a:ext cx="1234663" cy="2250882"/>
        </a:xfrm>
        <a:prstGeom prst="roundRect">
          <a:avLst/>
        </a:prstGeom>
        <a:solidFill>
          <a:srgbClr val="FF7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9.1 – Ball Out of Play</a:t>
          </a:r>
          <a:endParaRPr lang="en-NL" sz="2200" kern="1200"/>
        </a:p>
      </dsp:txBody>
      <dsp:txXfrm>
        <a:off x="166989" y="407419"/>
        <a:ext cx="1114121" cy="2130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1143A-B7D3-431A-A307-F78723ADD816}">
      <dsp:nvSpPr>
        <dsp:cNvPr id="0" name=""/>
        <dsp:cNvSpPr/>
      </dsp:nvSpPr>
      <dsp:spPr>
        <a:xfrm>
          <a:off x="1294790" y="943612"/>
          <a:ext cx="2187371" cy="2187371"/>
        </a:xfrm>
        <a:prstGeom prst="ellipse">
          <a:avLst/>
        </a:prstGeom>
        <a:solidFill>
          <a:srgbClr val="FF0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u="none" strike="noStrike" kern="1200">
            <a:effectLst/>
          </a:endParaRPr>
        </a:p>
        <a:p>
          <a:pPr marL="0" lvl="0" indent="0" algn="ctr" defTabSz="533400">
            <a:lnSpc>
              <a:spcPct val="90000"/>
            </a:lnSpc>
            <a:spcBef>
              <a:spcPct val="0"/>
            </a:spcBef>
            <a:spcAft>
              <a:spcPct val="35000"/>
            </a:spcAft>
            <a:buNone/>
          </a:pPr>
          <a:r>
            <a:rPr lang="en-US" sz="1200" u="none" strike="noStrike" kern="1200">
              <a:effectLst/>
            </a:rPr>
            <a:t>After the kick, the attacking team is only allowed to touch the ball a second time after it moved over a distance of at least 0.5m.</a:t>
          </a:r>
          <a:endParaRPr lang="en-NL" sz="1200" kern="1200"/>
        </a:p>
      </dsp:txBody>
      <dsp:txXfrm>
        <a:off x="1615123" y="1263945"/>
        <a:ext cx="1546705" cy="1546705"/>
      </dsp:txXfrm>
    </dsp:sp>
    <dsp:sp modelId="{D35577E7-45ED-4A2E-9123-6E889EA02690}">
      <dsp:nvSpPr>
        <dsp:cNvPr id="0" name=""/>
        <dsp:cNvSpPr/>
      </dsp:nvSpPr>
      <dsp:spPr>
        <a:xfrm>
          <a:off x="1841633" y="67485"/>
          <a:ext cx="1093685" cy="1093685"/>
        </a:xfrm>
        <a:prstGeom prst="ellipse">
          <a:avLst/>
        </a:prstGeom>
        <a:solidFill>
          <a:srgbClr val="FFCCCC">
            <a:alpha val="4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rtl="0">
            <a:lnSpc>
              <a:spcPct val="90000"/>
            </a:lnSpc>
            <a:spcBef>
              <a:spcPct val="0"/>
            </a:spcBef>
            <a:spcAft>
              <a:spcPct val="35000"/>
            </a:spcAft>
            <a:buNone/>
          </a:pPr>
          <a:r>
            <a:rPr lang="en-US" sz="700" b="1" kern="1200"/>
            <a:t>08.3 – Procedure (KICK – OFF)</a:t>
          </a:r>
          <a:r>
            <a:rPr lang="en-US" sz="700" b="1" kern="1200">
              <a:latin typeface="Arial"/>
            </a:rPr>
            <a:t> </a:t>
          </a:r>
          <a:endParaRPr lang="en-NL" sz="700" b="1" kern="1200">
            <a:latin typeface="Arial"/>
          </a:endParaRPr>
        </a:p>
      </dsp:txBody>
      <dsp:txXfrm>
        <a:off x="2001799" y="227651"/>
        <a:ext cx="773353" cy="773353"/>
      </dsp:txXfrm>
    </dsp:sp>
    <dsp:sp modelId="{4A8A7B70-80CE-4922-A569-58840A468D29}">
      <dsp:nvSpPr>
        <dsp:cNvPr id="0" name=""/>
        <dsp:cNvSpPr/>
      </dsp:nvSpPr>
      <dsp:spPr>
        <a:xfrm>
          <a:off x="3194957" y="1050733"/>
          <a:ext cx="1093685" cy="1093685"/>
        </a:xfrm>
        <a:prstGeom prst="ellipse">
          <a:avLst/>
        </a:prstGeom>
        <a:solidFill>
          <a:srgbClr val="FFCCCC">
            <a:alpha val="4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a:t>15.1 – Procedure (THROW – IN)</a:t>
          </a:r>
          <a:endParaRPr lang="en-NL" sz="700" b="1" kern="1200"/>
        </a:p>
      </dsp:txBody>
      <dsp:txXfrm>
        <a:off x="3355123" y="1210899"/>
        <a:ext cx="773353" cy="773353"/>
      </dsp:txXfrm>
    </dsp:sp>
    <dsp:sp modelId="{D2BA5C88-D339-4941-A5C2-6B1965BED3C3}">
      <dsp:nvSpPr>
        <dsp:cNvPr id="0" name=""/>
        <dsp:cNvSpPr/>
      </dsp:nvSpPr>
      <dsp:spPr>
        <a:xfrm>
          <a:off x="2678033" y="2641661"/>
          <a:ext cx="1093685" cy="1093685"/>
        </a:xfrm>
        <a:prstGeom prst="ellipse">
          <a:avLst/>
        </a:prstGeom>
        <a:solidFill>
          <a:srgbClr val="FFCCCC">
            <a:alpha val="4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rtl="0">
            <a:lnSpc>
              <a:spcPct val="90000"/>
            </a:lnSpc>
            <a:spcBef>
              <a:spcPct val="0"/>
            </a:spcBef>
            <a:spcAft>
              <a:spcPct val="35000"/>
            </a:spcAft>
            <a:buNone/>
          </a:pPr>
          <a:r>
            <a:rPr lang="en-US" sz="700" b="1" kern="1200"/>
            <a:t>16.1 – Procedure (GOAL</a:t>
          </a:r>
          <a:r>
            <a:rPr lang="en-US" sz="700" b="1" kern="1200">
              <a:latin typeface="Arial"/>
            </a:rPr>
            <a:t> </a:t>
          </a:r>
          <a:r>
            <a:rPr lang="en-US" sz="700" b="1" kern="1200"/>
            <a:t> KICK)</a:t>
          </a:r>
          <a:r>
            <a:rPr lang="en-US" sz="700" b="1" kern="1200">
              <a:latin typeface="Arial"/>
            </a:rPr>
            <a:t> </a:t>
          </a:r>
          <a:endParaRPr lang="en-NL" sz="700" b="1" kern="1200"/>
        </a:p>
      </dsp:txBody>
      <dsp:txXfrm>
        <a:off x="2838199" y="2801827"/>
        <a:ext cx="773353" cy="773353"/>
      </dsp:txXfrm>
    </dsp:sp>
    <dsp:sp modelId="{5B07B1B8-91BF-48E4-B4D3-94A67567C3F0}">
      <dsp:nvSpPr>
        <dsp:cNvPr id="0" name=""/>
        <dsp:cNvSpPr/>
      </dsp:nvSpPr>
      <dsp:spPr>
        <a:xfrm>
          <a:off x="1005232" y="2641661"/>
          <a:ext cx="1093685" cy="1093685"/>
        </a:xfrm>
        <a:prstGeom prst="ellipse">
          <a:avLst/>
        </a:prstGeom>
        <a:solidFill>
          <a:srgbClr val="FFCCCC">
            <a:alpha val="4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rtl="0">
            <a:lnSpc>
              <a:spcPct val="90000"/>
            </a:lnSpc>
            <a:spcBef>
              <a:spcPct val="0"/>
            </a:spcBef>
            <a:spcAft>
              <a:spcPct val="35000"/>
            </a:spcAft>
            <a:buNone/>
          </a:pPr>
          <a:r>
            <a:rPr lang="en-US" sz="700" b="1" kern="1200"/>
            <a:t>17.1 – Procedure (CORNER</a:t>
          </a:r>
          <a:r>
            <a:rPr lang="en-US" sz="700" b="1" kern="1200">
              <a:latin typeface="Arial"/>
            </a:rPr>
            <a:t> </a:t>
          </a:r>
          <a:r>
            <a:rPr lang="en-US" sz="700" b="1" kern="1200"/>
            <a:t> KICK)</a:t>
          </a:r>
          <a:r>
            <a:rPr lang="en-US" sz="700" b="1" kern="1200">
              <a:latin typeface="Arial"/>
            </a:rPr>
            <a:t> </a:t>
          </a:r>
          <a:endParaRPr lang="en-NL" sz="700" b="1" kern="1200"/>
        </a:p>
      </dsp:txBody>
      <dsp:txXfrm>
        <a:off x="1165398" y="2801827"/>
        <a:ext cx="773353" cy="773353"/>
      </dsp:txXfrm>
    </dsp:sp>
    <dsp:sp modelId="{41C919ED-F04C-4611-A3B8-9E09D1606AB3}">
      <dsp:nvSpPr>
        <dsp:cNvPr id="0" name=""/>
        <dsp:cNvSpPr/>
      </dsp:nvSpPr>
      <dsp:spPr>
        <a:xfrm>
          <a:off x="488308" y="1050733"/>
          <a:ext cx="1093685" cy="1093685"/>
        </a:xfrm>
        <a:prstGeom prst="ellipse">
          <a:avLst/>
        </a:prstGeom>
        <a:solidFill>
          <a:srgbClr val="FFCCCC">
            <a:alpha val="4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rtl="0">
            <a:lnSpc>
              <a:spcPct val="90000"/>
            </a:lnSpc>
            <a:spcBef>
              <a:spcPct val="0"/>
            </a:spcBef>
            <a:spcAft>
              <a:spcPct val="35000"/>
            </a:spcAft>
            <a:buNone/>
          </a:pPr>
          <a:r>
            <a:rPr lang="en-US" sz="700" b="1" kern="1200"/>
            <a:t>13.4 – Position of the Free Kick (FREE KICKS)</a:t>
          </a:r>
          <a:r>
            <a:rPr lang="en-US" sz="700" b="1" kern="1200">
              <a:latin typeface="Arial"/>
            </a:rPr>
            <a:t> </a:t>
          </a:r>
          <a:endParaRPr lang="en-NL" sz="700" b="1" kern="1200"/>
        </a:p>
      </dsp:txBody>
      <dsp:txXfrm>
        <a:off x="648474" y="1210899"/>
        <a:ext cx="773353" cy="7733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D5074-EB69-4521-BFD1-723697DB51D7}">
      <dsp:nvSpPr>
        <dsp:cNvPr id="0" name=""/>
        <dsp:cNvSpPr/>
      </dsp:nvSpPr>
      <dsp:spPr>
        <a:xfrm>
          <a:off x="-2696341" y="-418333"/>
          <a:ext cx="3237444" cy="3237444"/>
        </a:xfrm>
        <a:prstGeom prst="blockArc">
          <a:avLst>
            <a:gd name="adj1" fmla="val 18900000"/>
            <a:gd name="adj2" fmla="val 2700000"/>
            <a:gd name="adj3" fmla="val 667"/>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D1350-A210-474F-BE2E-A6F615510D0D}">
      <dsp:nvSpPr>
        <dsp:cNvPr id="0" name=""/>
        <dsp:cNvSpPr/>
      </dsp:nvSpPr>
      <dsp:spPr>
        <a:xfrm>
          <a:off x="441322" y="342975"/>
          <a:ext cx="3662007" cy="685853"/>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9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Determine if the ball is in or out of pitch (BOOP)</a:t>
          </a:r>
          <a:endParaRPr lang="en-NL" sz="1600" kern="1200"/>
        </a:p>
      </dsp:txBody>
      <dsp:txXfrm>
        <a:off x="441322" y="342975"/>
        <a:ext cx="3662007" cy="685853"/>
      </dsp:txXfrm>
    </dsp:sp>
    <dsp:sp modelId="{AB79AA19-BBC2-4160-97FF-A6BEF4205C5F}">
      <dsp:nvSpPr>
        <dsp:cNvPr id="0" name=""/>
        <dsp:cNvSpPr/>
      </dsp:nvSpPr>
      <dsp:spPr>
        <a:xfrm>
          <a:off x="12664" y="257243"/>
          <a:ext cx="857317" cy="857317"/>
        </a:xfrm>
        <a:prstGeom prst="ellipse">
          <a:avLst/>
        </a:prstGeom>
        <a:solidFill>
          <a:schemeClr val="lt1">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sp>
    <dsp:sp modelId="{26EEEC9D-8201-48EA-BC95-09B90F2BC969}">
      <dsp:nvSpPr>
        <dsp:cNvPr id="0" name=""/>
        <dsp:cNvSpPr/>
      </dsp:nvSpPr>
      <dsp:spPr>
        <a:xfrm>
          <a:off x="441322" y="1371948"/>
          <a:ext cx="3662007" cy="685853"/>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9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Determine if the whole of the ball has passed over the touch line</a:t>
          </a:r>
          <a:endParaRPr lang="en-NL" sz="1600" kern="1200"/>
        </a:p>
      </dsp:txBody>
      <dsp:txXfrm>
        <a:off x="441322" y="1371948"/>
        <a:ext cx="3662007" cy="685853"/>
      </dsp:txXfrm>
    </dsp:sp>
    <dsp:sp modelId="{2F4A994A-459F-4777-94B5-C369B82A0C17}">
      <dsp:nvSpPr>
        <dsp:cNvPr id="0" name=""/>
        <dsp:cNvSpPr/>
      </dsp:nvSpPr>
      <dsp:spPr>
        <a:xfrm>
          <a:off x="12664" y="1286216"/>
          <a:ext cx="857317" cy="857317"/>
        </a:xfrm>
        <a:prstGeom prst="ellipse">
          <a:avLst/>
        </a:prstGeom>
        <a:solidFill>
          <a:schemeClr val="lt1">
            <a:hueOff val="0"/>
            <a:satOff val="0"/>
            <a:lumOff val="0"/>
            <a:alphaOff val="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3F523-46F7-4E55-8713-0E632AA9F875}">
      <dsp:nvSpPr>
        <dsp:cNvPr id="0" name=""/>
        <dsp:cNvSpPr/>
      </dsp:nvSpPr>
      <dsp:spPr>
        <a:xfrm rot="5400000">
          <a:off x="2331091" y="-845442"/>
          <a:ext cx="1390824" cy="3280306"/>
        </a:xfrm>
        <a:prstGeom prst="round2SameRect">
          <a:avLst/>
        </a:prstGeom>
        <a:solidFill>
          <a:srgbClr val="FFFFFF"/>
        </a:solidFill>
        <a:ln w="25400" cap="flat" cmpd="sng" algn="ctr">
          <a:solidFill>
            <a:srgbClr val="FF0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The ball is out of play when:</a:t>
          </a:r>
          <a:endParaRPr lang="en-NL" sz="1100" kern="1200"/>
        </a:p>
        <a:p>
          <a:pPr marL="114300" lvl="2" indent="-57150" algn="l" defTabSz="488950">
            <a:lnSpc>
              <a:spcPct val="90000"/>
            </a:lnSpc>
            <a:spcBef>
              <a:spcPct val="0"/>
            </a:spcBef>
            <a:spcAft>
              <a:spcPct val="15000"/>
            </a:spcAft>
            <a:buChar char="•"/>
          </a:pPr>
          <a:r>
            <a:rPr lang="en-US" sz="1100" kern="1200"/>
            <a:t>It has wholly crossed the goal line or touch line whether on the ground or in the air.</a:t>
          </a:r>
          <a:endParaRPr lang="en-NL" sz="1100" kern="1200"/>
        </a:p>
        <a:p>
          <a:pPr marL="114300" lvl="2" indent="-57150" algn="l" defTabSz="488950">
            <a:lnSpc>
              <a:spcPct val="90000"/>
            </a:lnSpc>
            <a:spcBef>
              <a:spcPct val="0"/>
            </a:spcBef>
            <a:spcAft>
              <a:spcPct val="15000"/>
            </a:spcAft>
            <a:buChar char="•"/>
          </a:pPr>
          <a:r>
            <a:rPr lang="en-US" sz="1100" kern="1200"/>
            <a:t> Play has been stopped by the referee</a:t>
          </a:r>
          <a:endParaRPr lang="en-NL" sz="1100" kern="1200"/>
        </a:p>
      </dsp:txBody>
      <dsp:txXfrm rot="-5400000">
        <a:off x="1386350" y="167193"/>
        <a:ext cx="3212412" cy="1255036"/>
      </dsp:txXfrm>
    </dsp:sp>
    <dsp:sp modelId="{364A1DF4-EEB8-4F0A-8FB6-92EA52EBB7BA}">
      <dsp:nvSpPr>
        <dsp:cNvPr id="0" name=""/>
        <dsp:cNvSpPr/>
      </dsp:nvSpPr>
      <dsp:spPr>
        <a:xfrm>
          <a:off x="110296" y="59"/>
          <a:ext cx="1276054" cy="1589303"/>
        </a:xfrm>
        <a:prstGeom prst="roundRect">
          <a:avLst/>
        </a:prstGeom>
        <a:solidFill>
          <a:srgbClr val="FF7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9.1 – Ball Out of Play</a:t>
          </a:r>
          <a:endParaRPr lang="en-NL" sz="2200" kern="1200"/>
        </a:p>
      </dsp:txBody>
      <dsp:txXfrm>
        <a:off x="172588" y="62351"/>
        <a:ext cx="1151470" cy="1464719"/>
      </dsp:txXfrm>
    </dsp:sp>
    <dsp:sp modelId="{B246B1D4-581C-484C-8F97-7472FA59B3D2}">
      <dsp:nvSpPr>
        <dsp:cNvPr id="0" name=""/>
        <dsp:cNvSpPr/>
      </dsp:nvSpPr>
      <dsp:spPr>
        <a:xfrm rot="5400000">
          <a:off x="2316594" y="849573"/>
          <a:ext cx="1390824" cy="3280306"/>
        </a:xfrm>
        <a:prstGeom prst="round2SameRect">
          <a:avLst/>
        </a:prstGeom>
        <a:solidFill>
          <a:srgbClr val="FFFFFF"/>
        </a:solidFill>
        <a:ln w="25400" cap="flat" cmpd="sng" algn="ctr">
          <a:solidFill>
            <a:srgbClr val="FF0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A throw-in is awarded</a:t>
          </a:r>
          <a:endParaRPr lang="en-NL" sz="1100" kern="1200"/>
        </a:p>
        <a:p>
          <a:pPr marL="114300" lvl="2" indent="-57150" algn="l" defTabSz="488950">
            <a:lnSpc>
              <a:spcPct val="90000"/>
            </a:lnSpc>
            <a:spcBef>
              <a:spcPct val="0"/>
            </a:spcBef>
            <a:spcAft>
              <a:spcPct val="15000"/>
            </a:spcAft>
            <a:buChar char="•"/>
          </a:pPr>
          <a:r>
            <a:rPr lang="en-US" sz="1100" kern="1200"/>
            <a:t>when the whole of the ball passes over the touch line, either on the ground or in the air,</a:t>
          </a:r>
          <a:endParaRPr lang="en-NL" sz="1100" kern="1200"/>
        </a:p>
        <a:p>
          <a:pPr marL="114300" lvl="2" indent="-57150" algn="l" defTabSz="488950">
            <a:lnSpc>
              <a:spcPct val="90000"/>
            </a:lnSpc>
            <a:spcBef>
              <a:spcPct val="0"/>
            </a:spcBef>
            <a:spcAft>
              <a:spcPct val="15000"/>
            </a:spcAft>
            <a:buChar char="•"/>
          </a:pPr>
          <a:r>
            <a:rPr lang="en-US" sz="1100" kern="1200"/>
            <a:t>from the point where it crossed the touch line,</a:t>
          </a:r>
          <a:endParaRPr lang="en-NL" sz="1100" kern="1200"/>
        </a:p>
        <a:p>
          <a:pPr marL="114300" lvl="2" indent="-57150" algn="l" defTabSz="488950">
            <a:lnSpc>
              <a:spcPct val="90000"/>
            </a:lnSpc>
            <a:spcBef>
              <a:spcPct val="0"/>
            </a:spcBef>
            <a:spcAft>
              <a:spcPct val="15000"/>
            </a:spcAft>
            <a:buChar char="•"/>
          </a:pPr>
          <a:r>
            <a:rPr lang="en-US" sz="1100" kern="1200"/>
            <a:t> to the opponents of the player who last touched the ball.</a:t>
          </a:r>
          <a:endParaRPr lang="en-NL" sz="1100" kern="1200"/>
        </a:p>
      </dsp:txBody>
      <dsp:txXfrm rot="-5400000">
        <a:off x="1371853" y="1862208"/>
        <a:ext cx="3212412" cy="1255036"/>
      </dsp:txXfrm>
    </dsp:sp>
    <dsp:sp modelId="{016D6116-DBF7-4E4F-82FA-806093918162}">
      <dsp:nvSpPr>
        <dsp:cNvPr id="0" name=""/>
        <dsp:cNvSpPr/>
      </dsp:nvSpPr>
      <dsp:spPr>
        <a:xfrm>
          <a:off x="110296" y="1693338"/>
          <a:ext cx="1261556" cy="1592775"/>
        </a:xfrm>
        <a:prstGeom prst="roundRect">
          <a:avLst/>
        </a:prstGeom>
        <a:solidFill>
          <a:srgbClr val="FF7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15 – Throw-In</a:t>
          </a:r>
          <a:endParaRPr lang="en-NL" sz="2200" kern="1200"/>
        </a:p>
      </dsp:txBody>
      <dsp:txXfrm>
        <a:off x="171880" y="1754922"/>
        <a:ext cx="1138388" cy="146960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372802-96C3-4E6B-B43E-50613B06D6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a:extLst>
              <a:ext uri="{FF2B5EF4-FFF2-40B4-BE49-F238E27FC236}">
                <a16:creationId xmlns:a16="http://schemas.microsoft.com/office/drawing/2014/main" id="{CAE222EA-CF70-4492-90E8-57A13DAD71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16E59A-8C0B-4F42-8528-0140B9558B20}" type="datetimeFigureOut">
              <a:rPr lang="LID4096" smtClean="0"/>
              <a:t>03/24/2022</a:t>
            </a:fld>
            <a:endParaRPr lang="LID4096"/>
          </a:p>
        </p:txBody>
      </p:sp>
      <p:sp>
        <p:nvSpPr>
          <p:cNvPr id="4" name="Footer Placeholder 3">
            <a:extLst>
              <a:ext uri="{FF2B5EF4-FFF2-40B4-BE49-F238E27FC236}">
                <a16:creationId xmlns:a16="http://schemas.microsoft.com/office/drawing/2014/main" id="{AE6A1B60-B123-494D-990E-D949B9F77D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5" name="Slide Number Placeholder 4">
            <a:extLst>
              <a:ext uri="{FF2B5EF4-FFF2-40B4-BE49-F238E27FC236}">
                <a16:creationId xmlns:a16="http://schemas.microsoft.com/office/drawing/2014/main" id="{4F5AE1D8-BAD0-4A93-A1A7-F44EFD611C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66B001-8D8F-4318-B055-C49D010C1571}" type="slidenum">
              <a:rPr lang="LID4096" smtClean="0"/>
              <a:t>‹#›</a:t>
            </a:fld>
            <a:endParaRPr lang="LID4096"/>
          </a:p>
        </p:txBody>
      </p:sp>
    </p:spTree>
    <p:extLst>
      <p:ext uri="{BB962C8B-B14F-4D97-AF65-F5344CB8AC3E}">
        <p14:creationId xmlns:p14="http://schemas.microsoft.com/office/powerpoint/2010/main" val="920121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Mention identifying “last player touched”</a:t>
            </a:r>
          </a:p>
          <a:p>
            <a:r>
              <a:rPr lang="en-US"/>
              <a:t>Mention “award ball possession to”</a:t>
            </a:r>
          </a:p>
        </p:txBody>
      </p:sp>
    </p:spTree>
    <p:extLst>
      <p:ext uri="{BB962C8B-B14F-4D97-AF65-F5344CB8AC3E}">
        <p14:creationId xmlns:p14="http://schemas.microsoft.com/office/powerpoint/2010/main" val="368197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607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Autoref</a:t>
            </a:r>
            <a:r>
              <a:rPr lang="en-US">
                <a:latin typeface="Calibri"/>
                <a:cs typeface="Calibri"/>
              </a:rPr>
              <a:t> has Tasks (functionalities),  to perform task, we need data from the game. The game consists of 1 ball, 1 field, 2 teams of 2 players each. The tasks are aimed to check the rules. Indication says which rule is violated, and violations logs the data containing with respect to the game state. </a:t>
            </a:r>
          </a:p>
        </p:txBody>
      </p:sp>
    </p:spTree>
    <p:extLst>
      <p:ext uri="{BB962C8B-B14F-4D97-AF65-F5344CB8AC3E}">
        <p14:creationId xmlns:p14="http://schemas.microsoft.com/office/powerpoint/2010/main" val="1423303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590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DSM helped us get started efficiently on design &amp; integration</a:t>
            </a:r>
          </a:p>
          <a:p>
            <a:r>
              <a:rPr lang="en-US"/>
              <a:t>Successfully completed for two main tasks</a:t>
            </a:r>
          </a:p>
          <a:p>
            <a:r>
              <a:rPr lang="en-US"/>
              <a:t>Needed data to validate on real data</a:t>
            </a:r>
          </a:p>
          <a:p>
            <a:r>
              <a:rPr lang="en-US"/>
              <a:t>Spent a lot of time at Tech United field getting various match scenarios</a:t>
            </a:r>
          </a:p>
          <a:p>
            <a:r>
              <a:rPr lang="en-US"/>
              <a:t>As detailed previously, Task 1 identifies that the ball went out of bounds, and which player last touched</a:t>
            </a:r>
          </a:p>
          <a:p>
            <a:r>
              <a:rPr lang="en-US"/>
              <a:t>Video on right shows a scenario where blue player kicks ball out, hard to identify for human referee</a:t>
            </a:r>
          </a:p>
          <a:p>
            <a:r>
              <a:rPr lang="en-US"/>
              <a:t>Our algorithm correctly detects ball out and blue player last touched</a:t>
            </a:r>
          </a:p>
          <a:p>
            <a:r>
              <a:rPr lang="en-US"/>
              <a:t>Displays which boundary ball crossed, provides coordinate for throw in</a:t>
            </a:r>
          </a:p>
        </p:txBody>
      </p:sp>
    </p:spTree>
    <p:extLst>
      <p:ext uri="{BB962C8B-B14F-4D97-AF65-F5344CB8AC3E}">
        <p14:creationId xmlns:p14="http://schemas.microsoft.com/office/powerpoint/2010/main" val="3766051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42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Relating back to function of human referee in understanding the challenge</a:t>
            </a:r>
          </a:p>
          <a:p>
            <a:r>
              <a:rPr lang="en-US"/>
              <a:t>Three main thrusts for future work</a:t>
            </a:r>
          </a:p>
          <a:p>
            <a:r>
              <a:rPr lang="en-US"/>
              <a:t>Perception, Cognition, Communication</a:t>
            </a:r>
          </a:p>
          <a:p>
            <a:r>
              <a:rPr lang="en-US"/>
              <a:t>Derived from our System Architecture, which was built with the intent to allow impactful development to continue on individual sub-areas</a:t>
            </a:r>
          </a:p>
          <a:p>
            <a:r>
              <a:rPr lang="en-US"/>
              <a:t>We intend our documentation to provide quick and clear entry point for future teams</a:t>
            </a:r>
          </a:p>
          <a:p>
            <a:r>
              <a:rPr lang="en-US"/>
              <a:t>Reduce startup times</a:t>
            </a:r>
          </a:p>
          <a:p>
            <a:r>
              <a:rPr lang="en-US"/>
              <a:t>Allow focus on impactful contribution and learning goals</a:t>
            </a:r>
          </a:p>
        </p:txBody>
      </p:sp>
    </p:spTree>
    <p:extLst>
      <p:ext uri="{BB962C8B-B14F-4D97-AF65-F5344CB8AC3E}">
        <p14:creationId xmlns:p14="http://schemas.microsoft.com/office/powerpoint/2010/main" val="1510316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845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Autoref</a:t>
            </a:r>
            <a:r>
              <a:rPr lang="en-US">
                <a:latin typeface="Calibri"/>
                <a:cs typeface="Calibri"/>
              </a:rPr>
              <a:t> has Tasks (functionalities),  to perform task, we need data from the game. The game consists of 1 ball, 1 field, 2 teams of 2 players each. The tasks are aimed to check the rules. Indication says which rule is violated, and violations logs the data containing with respect to the game state. </a:t>
            </a:r>
          </a:p>
        </p:txBody>
      </p:sp>
    </p:spTree>
    <p:extLst>
      <p:ext uri="{BB962C8B-B14F-4D97-AF65-F5344CB8AC3E}">
        <p14:creationId xmlns:p14="http://schemas.microsoft.com/office/powerpoint/2010/main" val="69769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418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96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820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619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65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AF3A-EF54-4EE2-9524-1C45EECBE784}"/>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4D84C814-90A1-4DB4-885B-0EF0F7C3472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E8378B11-962B-4708-BC31-06EFBFE2D3C7}"/>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C0FDF916-4533-4818-954C-2582B09E676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A87A64D-BF3C-4842-869A-20CC9676FC74}"/>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78831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2785-1EFC-4341-BEDF-1793159DE17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F264D53-40B2-4CBD-BF4A-091F765267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5366F8B-8D0E-4281-B289-D162C1E81332}"/>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770D7C73-560C-4F39-8CD7-B9E9F9417B0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2380101-7154-4AE4-9C01-276C4C53FD86}"/>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724688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D364-E59A-4BBB-A8DD-21F1F4C37A62}"/>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46490A9A-F5F2-43EA-BC8F-658775E21393}"/>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DF08B0-9B22-44A2-867F-DE02B1D46C59}"/>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ADFD3FB6-68BA-48DD-8BD7-098EB034799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11E2524-07FA-4298-97EB-4C0CFCD829C8}"/>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2883083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B4990-1EC5-401F-B371-CFB8ECDF29E1}"/>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A4079F5-D95E-4A0B-9229-A7C061B5DA0D}"/>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E795456F-08F0-4EDB-BE2E-EBE1E46EB2CB}"/>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14C8BBFC-8060-45F0-9040-C5C0E9A0DCEB}"/>
              </a:ext>
            </a:extLst>
          </p:cNvPr>
          <p:cNvSpPr>
            <a:spLocks noGrp="1"/>
          </p:cNvSpPr>
          <p:nvPr>
            <p:ph type="dt" sz="half" idx="10"/>
          </p:nvPr>
        </p:nvSpPr>
        <p:spPr/>
        <p:txBody>
          <a:bodyPr/>
          <a:lstStyle/>
          <a:p>
            <a:endParaRPr lang="LID4096"/>
          </a:p>
        </p:txBody>
      </p:sp>
      <p:sp>
        <p:nvSpPr>
          <p:cNvPr id="6" name="Footer Placeholder 5">
            <a:extLst>
              <a:ext uri="{FF2B5EF4-FFF2-40B4-BE49-F238E27FC236}">
                <a16:creationId xmlns:a16="http://schemas.microsoft.com/office/drawing/2014/main" id="{C4B52604-7F79-4D92-8886-23AABDAB731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FE103693-86EC-4DFE-915A-96651C51B956}"/>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3116708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7957-6378-44F0-B066-B4F5A6AE8492}"/>
              </a:ext>
            </a:extLst>
          </p:cNvPr>
          <p:cNvSpPr>
            <a:spLocks noGrp="1"/>
          </p:cNvSpPr>
          <p:nvPr>
            <p:ph type="title"/>
          </p:nvPr>
        </p:nvSpPr>
        <p:spPr>
          <a:xfrm>
            <a:off x="630238" y="274638"/>
            <a:ext cx="7886700" cy="993775"/>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EFA4D7D-1DAE-4AC9-AAB2-79D99D5E047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2C8B93-BDD0-47F1-9242-C75F4D5506D0}"/>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771A95DF-1CC1-4473-A5BD-268CD2AE8237}"/>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C7A443-5720-4DFC-BCF7-2070F2723F4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0BDE5873-A029-4302-B068-210CDBD4D74D}"/>
              </a:ext>
            </a:extLst>
          </p:cNvPr>
          <p:cNvSpPr>
            <a:spLocks noGrp="1"/>
          </p:cNvSpPr>
          <p:nvPr>
            <p:ph type="dt" sz="half" idx="10"/>
          </p:nvPr>
        </p:nvSpPr>
        <p:spPr/>
        <p:txBody>
          <a:bodyPr/>
          <a:lstStyle/>
          <a:p>
            <a:endParaRPr lang="LID4096"/>
          </a:p>
        </p:txBody>
      </p:sp>
      <p:sp>
        <p:nvSpPr>
          <p:cNvPr id="8" name="Footer Placeholder 7">
            <a:extLst>
              <a:ext uri="{FF2B5EF4-FFF2-40B4-BE49-F238E27FC236}">
                <a16:creationId xmlns:a16="http://schemas.microsoft.com/office/drawing/2014/main" id="{D913C8C9-5303-4F45-8DC4-97694F70A831}"/>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FC79EE72-0F33-4B20-8885-4EE5C0447936}"/>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34217245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C91C-F5BE-4541-B4D6-751A66267BE6}"/>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58441035-C2AE-4B1F-A62C-640A7EADC186}"/>
              </a:ext>
            </a:extLst>
          </p:cNvPr>
          <p:cNvSpPr>
            <a:spLocks noGrp="1"/>
          </p:cNvSpPr>
          <p:nvPr>
            <p:ph type="dt" sz="half" idx="10"/>
          </p:nvPr>
        </p:nvSpPr>
        <p:spPr/>
        <p:txBody>
          <a:bodyPr/>
          <a:lstStyle/>
          <a:p>
            <a:endParaRPr lang="LID4096"/>
          </a:p>
        </p:txBody>
      </p:sp>
      <p:sp>
        <p:nvSpPr>
          <p:cNvPr id="4" name="Footer Placeholder 3">
            <a:extLst>
              <a:ext uri="{FF2B5EF4-FFF2-40B4-BE49-F238E27FC236}">
                <a16:creationId xmlns:a16="http://schemas.microsoft.com/office/drawing/2014/main" id="{555CF67D-FDD1-4868-9908-0FCBBE71F0C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5FBCB40-433A-470E-925E-1FFE75F35F14}"/>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266140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Oval 111">
            <a:extLst>
              <a:ext uri="{FF2B5EF4-FFF2-40B4-BE49-F238E27FC236}">
                <a16:creationId xmlns:a16="http://schemas.microsoft.com/office/drawing/2014/main" id="{097505C7-A2CE-4BE6-8109-E67F152A51EC}"/>
              </a:ext>
            </a:extLst>
          </p:cNvPr>
          <p:cNvSpPr/>
          <p:nvPr userDrawn="1"/>
        </p:nvSpPr>
        <p:spPr>
          <a:xfrm>
            <a:off x="8241685" y="4399864"/>
            <a:ext cx="357863" cy="357863"/>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3" name="Slide Number Placeholder 5">
            <a:extLst>
              <a:ext uri="{FF2B5EF4-FFF2-40B4-BE49-F238E27FC236}">
                <a16:creationId xmlns:a16="http://schemas.microsoft.com/office/drawing/2014/main" id="{C480FC4A-B6EE-49BC-8CD5-4BC0CD7AF8A2}"/>
              </a:ext>
            </a:extLst>
          </p:cNvPr>
          <p:cNvSpPr>
            <a:spLocks noGrp="1"/>
          </p:cNvSpPr>
          <p:nvPr>
            <p:ph type="sldNum" sz="quarter" idx="16"/>
          </p:nvPr>
        </p:nvSpPr>
        <p:spPr>
          <a:xfrm>
            <a:off x="8218523" y="4441476"/>
            <a:ext cx="404186" cy="274637"/>
          </a:xfrm>
          <a:prstGeom prst="rect">
            <a:avLst/>
          </a:prstGeom>
        </p:spPr>
        <p:txBody>
          <a:bodyPr vert="horz" lIns="91440" tIns="45720" rIns="91440" bIns="45720" rtlCol="0" anchor="ctr"/>
          <a:lstStyle>
            <a:lvl1pPr algn="ctr">
              <a:defRPr sz="1200">
                <a:solidFill>
                  <a:schemeClr val="bg1"/>
                </a:solidFill>
              </a:defRPr>
            </a:lvl1pPr>
          </a:lstStyle>
          <a:p>
            <a:fld id="{7DA006CD-FB23-48C7-8E16-6084BB144240}" type="slidenum">
              <a:rPr lang="LID4096" smtClean="0"/>
              <a:pPr/>
              <a:t>‹#›</a:t>
            </a:fld>
            <a:endParaRPr lang="LID4096"/>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70DB2-69F0-40A2-811B-95F7DF563D78}"/>
              </a:ext>
            </a:extLst>
          </p:cNvPr>
          <p:cNvSpPr>
            <a:spLocks noGrp="1"/>
          </p:cNvSpPr>
          <p:nvPr>
            <p:ph type="dt" sz="half" idx="10"/>
          </p:nvPr>
        </p:nvSpPr>
        <p:spPr/>
        <p:txBody>
          <a:bodyPr/>
          <a:lstStyle/>
          <a:p>
            <a:endParaRPr lang="LID4096"/>
          </a:p>
        </p:txBody>
      </p:sp>
      <p:sp>
        <p:nvSpPr>
          <p:cNvPr id="3" name="Footer Placeholder 2">
            <a:extLst>
              <a:ext uri="{FF2B5EF4-FFF2-40B4-BE49-F238E27FC236}">
                <a16:creationId xmlns:a16="http://schemas.microsoft.com/office/drawing/2014/main" id="{47D41B19-71C6-4040-A285-D1D567537112}"/>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82313C8C-88AA-4A8F-A825-0358668B2D23}"/>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2974658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8583-1645-41A3-9194-02AFC6DF2D45}"/>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201B0E1-DFAB-42C9-91F6-E6951ECBF7F7}"/>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6005974E-EB56-4B6F-BFEF-2DD3BF66F3D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D0F64-DFCC-454B-A547-827F5A43D002}"/>
              </a:ext>
            </a:extLst>
          </p:cNvPr>
          <p:cNvSpPr>
            <a:spLocks noGrp="1"/>
          </p:cNvSpPr>
          <p:nvPr>
            <p:ph type="dt" sz="half" idx="10"/>
          </p:nvPr>
        </p:nvSpPr>
        <p:spPr/>
        <p:txBody>
          <a:bodyPr/>
          <a:lstStyle/>
          <a:p>
            <a:endParaRPr lang="LID4096"/>
          </a:p>
        </p:txBody>
      </p:sp>
      <p:sp>
        <p:nvSpPr>
          <p:cNvPr id="6" name="Footer Placeholder 5">
            <a:extLst>
              <a:ext uri="{FF2B5EF4-FFF2-40B4-BE49-F238E27FC236}">
                <a16:creationId xmlns:a16="http://schemas.microsoft.com/office/drawing/2014/main" id="{7C12847A-962B-4A52-9F76-250221E20BD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F96672A7-D280-454E-9B00-404316442684}"/>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2295365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8C2B-6542-467A-A12F-D82B86D4B9EB}"/>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3D78CFC0-1B93-45FD-87A6-E2653141F83E}"/>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CE4C5EF6-FB4D-4351-839E-698B6374130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C1466-2F54-4BDF-A491-8E8F11DA5F8B}"/>
              </a:ext>
            </a:extLst>
          </p:cNvPr>
          <p:cNvSpPr>
            <a:spLocks noGrp="1"/>
          </p:cNvSpPr>
          <p:nvPr>
            <p:ph type="dt" sz="half" idx="10"/>
          </p:nvPr>
        </p:nvSpPr>
        <p:spPr/>
        <p:txBody>
          <a:bodyPr/>
          <a:lstStyle/>
          <a:p>
            <a:endParaRPr lang="LID4096"/>
          </a:p>
        </p:txBody>
      </p:sp>
      <p:sp>
        <p:nvSpPr>
          <p:cNvPr id="6" name="Footer Placeholder 5">
            <a:extLst>
              <a:ext uri="{FF2B5EF4-FFF2-40B4-BE49-F238E27FC236}">
                <a16:creationId xmlns:a16="http://schemas.microsoft.com/office/drawing/2014/main" id="{61916772-44F0-48F3-95EC-7CE7691169A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2ADAC0A-09EC-434F-A28D-01AC8714929E}"/>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842783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023A-8166-4B4F-9A4F-15EFFE437D3D}"/>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BC52550-7062-4D63-BCF5-E536140CCF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247E7C5-4CB2-4859-B4EE-18CD286A31AC}"/>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D3A2E0BC-5729-4D14-BE31-A10365DD56E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7E8522C-F625-4D36-B985-5ECA991F182B}"/>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1073662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6748DE-432D-4981-B7BA-D2D4966EBE3C}"/>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01B13B2-E12D-40A2-A284-AD180EDF0583}"/>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CD26A21-A94C-4B7C-BB3B-59680CCCCD61}"/>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6A0B12F8-59A4-42B0-8BE4-D19A84A97F6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EFABCF8-566F-4185-9429-656C43C33CB4}"/>
              </a:ext>
            </a:extLst>
          </p:cNvPr>
          <p:cNvSpPr>
            <a:spLocks noGrp="1"/>
          </p:cNvSpPr>
          <p:nvPr>
            <p:ph type="sldNum" sz="quarter" idx="12"/>
          </p:nvPr>
        </p:nvSpPr>
        <p:spPr/>
        <p:txBody>
          <a:bodyPr/>
          <a:lstStyle/>
          <a:p>
            <a:fld id="{7DA006CD-FB23-48C7-8E16-6084BB144240}" type="slidenum">
              <a:rPr lang="LID4096" smtClean="0"/>
              <a:t>‹#›</a:t>
            </a:fld>
            <a:endParaRPr lang="LID4096"/>
          </a:p>
        </p:txBody>
      </p:sp>
    </p:spTree>
    <p:extLst>
      <p:ext uri="{BB962C8B-B14F-4D97-AF65-F5344CB8AC3E}">
        <p14:creationId xmlns:p14="http://schemas.microsoft.com/office/powerpoint/2010/main" val="73796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7" name="Oval 66">
            <a:extLst>
              <a:ext uri="{FF2B5EF4-FFF2-40B4-BE49-F238E27FC236}">
                <a16:creationId xmlns:a16="http://schemas.microsoft.com/office/drawing/2014/main" id="{59445848-2E6D-4C16-89A0-F89DE89D6AD6}"/>
              </a:ext>
            </a:extLst>
          </p:cNvPr>
          <p:cNvSpPr/>
          <p:nvPr userDrawn="1"/>
        </p:nvSpPr>
        <p:spPr>
          <a:xfrm>
            <a:off x="8242523" y="4398113"/>
            <a:ext cx="357863" cy="357863"/>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8" name="Slide Number Placeholder 5">
            <a:extLst>
              <a:ext uri="{FF2B5EF4-FFF2-40B4-BE49-F238E27FC236}">
                <a16:creationId xmlns:a16="http://schemas.microsoft.com/office/drawing/2014/main" id="{D859D2F9-A7CA-4BB1-A0D5-27DE7AA9BA0B}"/>
              </a:ext>
            </a:extLst>
          </p:cNvPr>
          <p:cNvSpPr>
            <a:spLocks noGrp="1"/>
          </p:cNvSpPr>
          <p:nvPr>
            <p:ph type="sldNum" sz="quarter" idx="16"/>
          </p:nvPr>
        </p:nvSpPr>
        <p:spPr>
          <a:xfrm>
            <a:off x="8219361" y="4439725"/>
            <a:ext cx="404186" cy="274637"/>
          </a:xfrm>
          <a:prstGeom prst="rect">
            <a:avLst/>
          </a:prstGeom>
        </p:spPr>
        <p:txBody>
          <a:bodyPr vert="horz" lIns="91440" tIns="45720" rIns="91440" bIns="45720" rtlCol="0" anchor="ctr"/>
          <a:lstStyle>
            <a:lvl1pPr algn="ctr">
              <a:defRPr sz="1200">
                <a:solidFill>
                  <a:schemeClr val="bg1"/>
                </a:solidFill>
              </a:defRPr>
            </a:lvl1pPr>
          </a:lstStyle>
          <a:p>
            <a:fld id="{7DA006CD-FB23-48C7-8E16-6084BB144240}" type="slidenum">
              <a:rPr lang="LID4096" smtClean="0"/>
              <a:pPr/>
              <a:t>‹#›</a:t>
            </a:fld>
            <a:endParaRPr lang="LID4096"/>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18" name="Slide Number Placeholder 5">
            <a:extLst>
              <a:ext uri="{FF2B5EF4-FFF2-40B4-BE49-F238E27FC236}">
                <a16:creationId xmlns:a16="http://schemas.microsoft.com/office/drawing/2014/main" id="{D0416305-2542-4E4D-A0F5-F51458082079}"/>
              </a:ext>
            </a:extLst>
          </p:cNvPr>
          <p:cNvSpPr>
            <a:spLocks noGrp="1"/>
          </p:cNvSpPr>
          <p:nvPr>
            <p:ph type="sldNum" sz="quarter" idx="16"/>
          </p:nvPr>
        </p:nvSpPr>
        <p:spPr>
          <a:xfrm>
            <a:off x="8219361" y="4439725"/>
            <a:ext cx="404186" cy="274637"/>
          </a:xfrm>
          <a:prstGeom prst="rect">
            <a:avLst/>
          </a:prstGeom>
        </p:spPr>
        <p:txBody>
          <a:bodyPr vert="horz" lIns="91440" tIns="45720" rIns="91440" bIns="45720" rtlCol="0" anchor="ctr"/>
          <a:lstStyle>
            <a:lvl1pPr algn="ctr">
              <a:defRPr sz="1200">
                <a:solidFill>
                  <a:schemeClr val="tx1"/>
                </a:solidFill>
              </a:defRPr>
            </a:lvl1pPr>
          </a:lstStyle>
          <a:p>
            <a:fld id="{7DA006CD-FB23-48C7-8E16-6084BB144240}" type="slidenum">
              <a:rPr lang="LID4096" smtClean="0"/>
              <a:pPr/>
              <a:t>‹#›</a:t>
            </a:fld>
            <a:endParaRPr lang="LID4096"/>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Oval 32">
            <a:extLst>
              <a:ext uri="{FF2B5EF4-FFF2-40B4-BE49-F238E27FC236}">
                <a16:creationId xmlns:a16="http://schemas.microsoft.com/office/drawing/2014/main" id="{983D241E-6C56-461D-89B7-9CB09869E128}"/>
              </a:ext>
            </a:extLst>
          </p:cNvPr>
          <p:cNvSpPr/>
          <p:nvPr userDrawn="1"/>
        </p:nvSpPr>
        <p:spPr>
          <a:xfrm>
            <a:off x="8242523" y="4398113"/>
            <a:ext cx="357863" cy="357863"/>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Slide Number Placeholder 5">
            <a:extLst>
              <a:ext uri="{FF2B5EF4-FFF2-40B4-BE49-F238E27FC236}">
                <a16:creationId xmlns:a16="http://schemas.microsoft.com/office/drawing/2014/main" id="{07DE805F-7CFC-4171-8ACC-74F665E934BA}"/>
              </a:ext>
            </a:extLst>
          </p:cNvPr>
          <p:cNvSpPr>
            <a:spLocks noGrp="1"/>
          </p:cNvSpPr>
          <p:nvPr>
            <p:ph type="sldNum" sz="quarter" idx="16"/>
          </p:nvPr>
        </p:nvSpPr>
        <p:spPr>
          <a:xfrm>
            <a:off x="8219361" y="4439725"/>
            <a:ext cx="404186" cy="274637"/>
          </a:xfrm>
          <a:prstGeom prst="rect">
            <a:avLst/>
          </a:prstGeom>
        </p:spPr>
        <p:txBody>
          <a:bodyPr vert="horz" lIns="91440" tIns="45720" rIns="91440" bIns="45720" rtlCol="0" anchor="ctr"/>
          <a:lstStyle>
            <a:lvl1pPr algn="ctr">
              <a:defRPr sz="1200">
                <a:solidFill>
                  <a:schemeClr val="bg1"/>
                </a:solidFill>
              </a:defRPr>
            </a:lvl1pPr>
          </a:lstStyle>
          <a:p>
            <a:fld id="{7DA006CD-FB23-48C7-8E16-6084BB144240}" type="slidenum">
              <a:rPr lang="LID4096" smtClean="0"/>
              <a:pPr/>
              <a:t>‹#›</a:t>
            </a:fld>
            <a:endParaRPr lang="LID4096"/>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Oval 48">
            <a:extLst>
              <a:ext uri="{FF2B5EF4-FFF2-40B4-BE49-F238E27FC236}">
                <a16:creationId xmlns:a16="http://schemas.microsoft.com/office/drawing/2014/main" id="{19451728-FDE6-4644-AA52-864782E68038}"/>
              </a:ext>
            </a:extLst>
          </p:cNvPr>
          <p:cNvSpPr/>
          <p:nvPr userDrawn="1"/>
        </p:nvSpPr>
        <p:spPr>
          <a:xfrm>
            <a:off x="8242523" y="4398113"/>
            <a:ext cx="357863" cy="357863"/>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0" name="Slide Number Placeholder 5">
            <a:extLst>
              <a:ext uri="{FF2B5EF4-FFF2-40B4-BE49-F238E27FC236}">
                <a16:creationId xmlns:a16="http://schemas.microsoft.com/office/drawing/2014/main" id="{02D4DD7E-BE83-4AA7-8248-897751262F38}"/>
              </a:ext>
            </a:extLst>
          </p:cNvPr>
          <p:cNvSpPr>
            <a:spLocks noGrp="1"/>
          </p:cNvSpPr>
          <p:nvPr>
            <p:ph type="sldNum" sz="quarter" idx="16"/>
          </p:nvPr>
        </p:nvSpPr>
        <p:spPr>
          <a:xfrm>
            <a:off x="8219361" y="4439725"/>
            <a:ext cx="404186" cy="274637"/>
          </a:xfrm>
          <a:prstGeom prst="rect">
            <a:avLst/>
          </a:prstGeom>
        </p:spPr>
        <p:txBody>
          <a:bodyPr vert="horz" lIns="91440" tIns="45720" rIns="91440" bIns="45720" rtlCol="0" anchor="ctr"/>
          <a:lstStyle>
            <a:lvl1pPr algn="ctr">
              <a:defRPr sz="1200">
                <a:solidFill>
                  <a:schemeClr val="bg1"/>
                </a:solidFill>
              </a:defRPr>
            </a:lvl1pPr>
          </a:lstStyle>
          <a:p>
            <a:fld id="{7DA006CD-FB23-48C7-8E16-6084BB144240}" type="slidenum">
              <a:rPr lang="LID4096" smtClean="0"/>
              <a:pPr/>
              <a:t>‹#›</a:t>
            </a:fld>
            <a:endParaRPr lang="LID4096"/>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a:solidFill>
            <a:srgbClr val="FF7C80"/>
          </a:solidFill>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07275" y="1048850"/>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847" r:id="rId4"/>
    <p:sldLayoutId id="2147483659" r:id="rId5"/>
    <p:sldLayoutId id="2147483660" r:id="rId6"/>
    <p:sldLayoutId id="2147483661" r:id="rId7"/>
    <p:sldLayoutId id="2147483677" r:id="rId8"/>
    <p:sldLayoutId id="2147483673" r:id="rId9"/>
    <p:sldLayoutId id="2147483674" r:id="rId10"/>
    <p:sldLayoutId id="2147483675" r:id="rId11"/>
    <p:sldLayoutId id="214748365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4C41ED-FB09-442E-89E6-5A5326CEA1A6}"/>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03D3CB58-F8BD-4F31-A0F7-F8502B06E60A}"/>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8D97799-6302-4F05-B90B-AC83D68192E6}"/>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LID4096"/>
          </a:p>
        </p:txBody>
      </p:sp>
      <p:sp>
        <p:nvSpPr>
          <p:cNvPr id="5" name="Footer Placeholder 4">
            <a:extLst>
              <a:ext uri="{FF2B5EF4-FFF2-40B4-BE49-F238E27FC236}">
                <a16:creationId xmlns:a16="http://schemas.microsoft.com/office/drawing/2014/main" id="{6C148155-FDFD-4021-9588-8343E8353BF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8F4CE18-05CF-47C6-99BE-E396BA080B6E}"/>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DA006CD-FB23-48C7-8E16-6084BB144240}" type="slidenum">
              <a:rPr lang="LID4096" smtClean="0"/>
              <a:t>‹#›</a:t>
            </a:fld>
            <a:endParaRPr lang="LID4096"/>
          </a:p>
        </p:txBody>
      </p:sp>
    </p:spTree>
    <p:extLst>
      <p:ext uri="{BB962C8B-B14F-4D97-AF65-F5344CB8AC3E}">
        <p14:creationId xmlns:p14="http://schemas.microsoft.com/office/powerpoint/2010/main" val="42037402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jpe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4176725" y="2016824"/>
            <a:ext cx="4919650" cy="17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dk2"/>
                </a:solidFill>
              </a:rPr>
              <a:t>AutoRef </a:t>
            </a:r>
            <a:br>
              <a:rPr lang="en" sz="5000">
                <a:solidFill>
                  <a:schemeClr val="dk2"/>
                </a:solidFill>
              </a:rPr>
            </a:br>
            <a:r>
              <a:rPr lang="en" sz="5000">
                <a:solidFill>
                  <a:schemeClr val="dk2"/>
                </a:solidFill>
              </a:rPr>
              <a:t> Final Presention</a:t>
            </a:r>
            <a:endParaRPr sz="5000">
              <a:solidFill>
                <a:schemeClr val="dk2"/>
              </a:solidFill>
            </a:endParaRPr>
          </a:p>
        </p:txBody>
      </p:sp>
      <p:sp>
        <p:nvSpPr>
          <p:cNvPr id="1885" name="Google Shape;1885;p35"/>
          <p:cNvSpPr txBox="1">
            <a:spLocks noGrp="1"/>
          </p:cNvSpPr>
          <p:nvPr>
            <p:ph type="subTitle" idx="1"/>
          </p:nvPr>
        </p:nvSpPr>
        <p:spPr>
          <a:xfrm>
            <a:off x="3957638" y="3587098"/>
            <a:ext cx="5186362"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a:solidFill>
                  <a:srgbClr val="FF0000"/>
                </a:solidFill>
              </a:rPr>
              <a:t>2021 </a:t>
            </a:r>
            <a:r>
              <a:rPr lang="en-US" sz="2300" err="1">
                <a:solidFill>
                  <a:srgbClr val="FF0000"/>
                </a:solidFill>
              </a:rPr>
              <a:t>PDEng</a:t>
            </a:r>
            <a:r>
              <a:rPr lang="en-US" sz="2300">
                <a:solidFill>
                  <a:srgbClr val="FF0000"/>
                </a:solidFill>
              </a:rPr>
              <a:t> in Mechatronic System Design </a:t>
            </a:r>
            <a:endParaRPr sz="2300">
              <a:solidFill>
                <a:srgbClr val="FF0000"/>
              </a:solidFill>
            </a:endParaRPr>
          </a:p>
          <a:p>
            <a:pPr marL="0" lvl="0" indent="0" algn="r" rtl="0">
              <a:spcBef>
                <a:spcPts val="0"/>
              </a:spcBef>
              <a:spcAft>
                <a:spcPts val="0"/>
              </a:spcAft>
              <a:buClr>
                <a:schemeClr val="dk1"/>
              </a:buClr>
              <a:buSzPts val="1100"/>
              <a:buFont typeface="Arial"/>
              <a:buNone/>
            </a:pPr>
            <a:endParaRPr sz="2300">
              <a:solidFill>
                <a:schemeClr val="accent1"/>
              </a:solidFill>
            </a:endParaRPr>
          </a:p>
          <a:p>
            <a:pPr marL="0" lvl="0" indent="0" algn="r" rtl="0">
              <a:spcBef>
                <a:spcPts val="0"/>
              </a:spcBef>
              <a:spcAft>
                <a:spcPts val="0"/>
              </a:spcAft>
              <a:buNone/>
            </a:pPr>
            <a:endParaRPr sz="2300">
              <a:solidFill>
                <a:schemeClr val="accent1"/>
              </a:solidFill>
            </a:endParaRPr>
          </a:p>
        </p:txBody>
      </p:sp>
      <p:pic>
        <p:nvPicPr>
          <p:cNvPr id="1030" name="Picture 6" descr="The Dutch Robot-football team wins first world CHAMPIONSHIP duels | AllInfo">
            <a:extLst>
              <a:ext uri="{FF2B5EF4-FFF2-40B4-BE49-F238E27FC236}">
                <a16:creationId xmlns:a16="http://schemas.microsoft.com/office/drawing/2014/main" id="{735EC904-46BB-4257-9875-6A4690651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94" y="1472268"/>
            <a:ext cx="4060031" cy="288131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descr="A picture containing logo&#10;&#10;Description automatically generated">
            <a:extLst>
              <a:ext uri="{FF2B5EF4-FFF2-40B4-BE49-F238E27FC236}">
                <a16:creationId xmlns:a16="http://schemas.microsoft.com/office/drawing/2014/main" id="{4136D059-C18D-4BD0-99DC-52AB76BDA6EA}"/>
              </a:ext>
            </a:extLst>
          </p:cNvPr>
          <p:cNvPicPr>
            <a:picLocks noChangeAspect="1"/>
          </p:cNvPicPr>
          <p:nvPr/>
        </p:nvPicPr>
        <p:blipFill rotWithShape="1">
          <a:blip r:embed="rId4">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pic>
        <p:nvPicPr>
          <p:cNvPr id="203" name="Picture 2" descr="TechUnited.nl">
            <a:extLst>
              <a:ext uri="{FF2B5EF4-FFF2-40B4-BE49-F238E27FC236}">
                <a16:creationId xmlns:a16="http://schemas.microsoft.com/office/drawing/2014/main" id="{D2AF924E-393C-47F9-9FA8-36E0A2FAF6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494" y="1848970"/>
            <a:ext cx="756089" cy="974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logo&#10;&#10;Description automatically generated">
            <a:extLst>
              <a:ext uri="{FF2B5EF4-FFF2-40B4-BE49-F238E27FC236}">
                <a16:creationId xmlns:a16="http://schemas.microsoft.com/office/drawing/2014/main" id="{2BF54306-C351-4564-A538-4C2012A3A99C}"/>
              </a:ext>
            </a:extLst>
          </p:cNvPr>
          <p:cNvPicPr>
            <a:picLocks noChangeAspect="1"/>
          </p:cNvPicPr>
          <p:nvPr/>
        </p:nvPicPr>
        <p:blipFill rotWithShape="1">
          <a:blip r:embed="rId2">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17" name="Google Shape;2224;p41">
            <a:extLst>
              <a:ext uri="{FF2B5EF4-FFF2-40B4-BE49-F238E27FC236}">
                <a16:creationId xmlns:a16="http://schemas.microsoft.com/office/drawing/2014/main" id="{B85E9839-9AA5-4499-B967-2A6CDD414B56}"/>
              </a:ext>
            </a:extLst>
          </p:cNvPr>
          <p:cNvSpPr txBox="1">
            <a:spLocks noGrp="1"/>
          </p:cNvSpPr>
          <p:nvPr>
            <p:ph type="title"/>
          </p:nvPr>
        </p:nvSpPr>
        <p:spPr>
          <a:xfrm>
            <a:off x="1568850" y="419232"/>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Scope-Deliverables</a:t>
            </a:r>
            <a:endParaRPr/>
          </a:p>
        </p:txBody>
      </p:sp>
      <p:sp>
        <p:nvSpPr>
          <p:cNvPr id="18" name="Google Shape;2225;p41">
            <a:extLst>
              <a:ext uri="{FF2B5EF4-FFF2-40B4-BE49-F238E27FC236}">
                <a16:creationId xmlns:a16="http://schemas.microsoft.com/office/drawing/2014/main" id="{194C48CB-036E-420D-91EC-B6B4FAE7FC59}"/>
              </a:ext>
            </a:extLst>
          </p:cNvPr>
          <p:cNvSpPr txBox="1">
            <a:spLocks noGrp="1"/>
          </p:cNvSpPr>
          <p:nvPr>
            <p:ph type="subTitle" idx="1"/>
          </p:nvPr>
        </p:nvSpPr>
        <p:spPr>
          <a:xfrm>
            <a:off x="775495" y="785721"/>
            <a:ext cx="2537792"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Project Management Plan</a:t>
            </a:r>
            <a:endParaRPr>
              <a:solidFill>
                <a:srgbClr val="FF0000"/>
              </a:solidFill>
            </a:endParaRPr>
          </a:p>
        </p:txBody>
      </p:sp>
      <p:sp>
        <p:nvSpPr>
          <p:cNvPr id="20" name="Google Shape;2226;p41">
            <a:extLst>
              <a:ext uri="{FF2B5EF4-FFF2-40B4-BE49-F238E27FC236}">
                <a16:creationId xmlns:a16="http://schemas.microsoft.com/office/drawing/2014/main" id="{FA0162C7-7797-4509-B8F9-65A6B73C816C}"/>
              </a:ext>
            </a:extLst>
          </p:cNvPr>
          <p:cNvSpPr txBox="1">
            <a:spLocks noGrp="1"/>
          </p:cNvSpPr>
          <p:nvPr>
            <p:ph type="subTitle" idx="2"/>
          </p:nvPr>
        </p:nvSpPr>
        <p:spPr>
          <a:xfrm>
            <a:off x="1811571" y="1109989"/>
            <a:ext cx="3045019" cy="222766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400">
                <a:solidFill>
                  <a:schemeClr val="tx1">
                    <a:lumMod val="50000"/>
                  </a:schemeClr>
                </a:solidFill>
                <a:latin typeface="Barlow Semi Condensed"/>
                <a:sym typeface="Barlow Semi Condensed"/>
              </a:rPr>
              <a:t>PM framework</a:t>
            </a:r>
          </a:p>
          <a:p>
            <a:pPr marL="285750" lvl="0" indent="-285750" algn="l" rtl="0">
              <a:spcBef>
                <a:spcPts val="0"/>
              </a:spcBef>
              <a:spcAft>
                <a:spcPts val="0"/>
              </a:spcAft>
              <a:buFont typeface="Arial" panose="020B0604020202020204" pitchFamily="34" charset="0"/>
              <a:buChar char="•"/>
            </a:pPr>
            <a:r>
              <a:rPr lang="en" sz="1400">
                <a:solidFill>
                  <a:schemeClr val="tx1">
                    <a:lumMod val="50000"/>
                  </a:schemeClr>
                </a:solidFill>
                <a:latin typeface="Barlow Semi Condensed"/>
                <a:sym typeface="Barlow Semi Condensed"/>
              </a:rPr>
              <a:t>Project life cycle</a:t>
            </a:r>
          </a:p>
          <a:p>
            <a:pPr marL="285750" lvl="0" indent="-285750" algn="l" rtl="0">
              <a:spcBef>
                <a:spcPts val="0"/>
              </a:spcBef>
              <a:spcAft>
                <a:spcPts val="0"/>
              </a:spcAft>
              <a:buFont typeface="Arial" panose="020B0604020202020204" pitchFamily="34" charset="0"/>
              <a:buChar char="•"/>
            </a:pPr>
            <a:r>
              <a:rPr lang="en" sz="1400">
                <a:solidFill>
                  <a:schemeClr val="tx1">
                    <a:lumMod val="50000"/>
                  </a:schemeClr>
                </a:solidFill>
                <a:latin typeface="Barlow Semi Condensed"/>
                <a:sym typeface="Barlow Semi Condensed"/>
              </a:rPr>
              <a:t>Collect requirements</a:t>
            </a:r>
          </a:p>
          <a:p>
            <a:pPr marL="285750" lvl="0" indent="-285750" algn="l" rtl="0">
              <a:spcBef>
                <a:spcPts val="0"/>
              </a:spcBef>
              <a:spcAft>
                <a:spcPts val="0"/>
              </a:spcAft>
              <a:buFont typeface="Arial" panose="020B0604020202020204" pitchFamily="34" charset="0"/>
              <a:buChar char="•"/>
            </a:pPr>
            <a:r>
              <a:rPr lang="en" sz="1400">
                <a:solidFill>
                  <a:schemeClr val="tx1">
                    <a:lumMod val="50000"/>
                  </a:schemeClr>
                </a:solidFill>
                <a:latin typeface="Barlow Semi Condensed"/>
                <a:sym typeface="Barlow Semi Condensed"/>
              </a:rPr>
              <a:t>System Architecture plan</a:t>
            </a:r>
          </a:p>
          <a:p>
            <a:pPr marL="285750" lvl="0" indent="-285750" algn="l" rtl="0">
              <a:spcBef>
                <a:spcPts val="0"/>
              </a:spcBef>
              <a:spcAft>
                <a:spcPts val="0"/>
              </a:spcAft>
              <a:buFont typeface="Arial" panose="020B0604020202020204" pitchFamily="34" charset="0"/>
              <a:buChar char="•"/>
            </a:pPr>
            <a:r>
              <a:rPr lang="en" sz="1400">
                <a:solidFill>
                  <a:schemeClr val="tx1">
                    <a:lumMod val="50000"/>
                  </a:schemeClr>
                </a:solidFill>
                <a:latin typeface="Barlow Semi Condensed"/>
                <a:sym typeface="Barlow Semi Condensed"/>
              </a:rPr>
              <a:t>Design plan</a:t>
            </a:r>
          </a:p>
          <a:p>
            <a:pPr marL="285750" lvl="0" indent="-285750" algn="l" rtl="0">
              <a:spcBef>
                <a:spcPts val="0"/>
              </a:spcBef>
              <a:spcAft>
                <a:spcPts val="0"/>
              </a:spcAft>
              <a:buFont typeface="Arial" panose="020B0604020202020204" pitchFamily="34" charset="0"/>
              <a:buChar char="•"/>
            </a:pPr>
            <a:r>
              <a:rPr lang="en" sz="1400">
                <a:solidFill>
                  <a:schemeClr val="tx1">
                    <a:lumMod val="50000"/>
                  </a:schemeClr>
                </a:solidFill>
                <a:latin typeface="Barlow Semi Condensed"/>
                <a:sym typeface="Barlow Semi Condensed"/>
              </a:rPr>
              <a:t>Milestones</a:t>
            </a:r>
          </a:p>
          <a:p>
            <a:pPr marL="285750" lvl="0" indent="-285750" algn="l" rtl="0">
              <a:spcBef>
                <a:spcPts val="0"/>
              </a:spcBef>
              <a:spcAft>
                <a:spcPts val="0"/>
              </a:spcAft>
              <a:buFont typeface="Arial" panose="020B0604020202020204" pitchFamily="34" charset="0"/>
              <a:buChar char="•"/>
            </a:pPr>
            <a:r>
              <a:rPr lang="en" sz="1400">
                <a:solidFill>
                  <a:schemeClr val="tx1">
                    <a:lumMod val="50000"/>
                  </a:schemeClr>
                </a:solidFill>
                <a:latin typeface="Barlow Semi Condensed"/>
                <a:sym typeface="Barlow Semi Condensed"/>
              </a:rPr>
              <a:t>Work Breakdown Structure</a:t>
            </a:r>
          </a:p>
          <a:p>
            <a:pPr marL="285750" lvl="0" indent="-285750" algn="l" rtl="0">
              <a:spcBef>
                <a:spcPts val="0"/>
              </a:spcBef>
              <a:spcAft>
                <a:spcPts val="0"/>
              </a:spcAft>
              <a:buFont typeface="Arial" panose="020B0604020202020204" pitchFamily="34" charset="0"/>
              <a:buChar char="•"/>
            </a:pPr>
            <a:r>
              <a:rPr lang="en" sz="1400">
                <a:solidFill>
                  <a:schemeClr val="tx1">
                    <a:lumMod val="50000"/>
                  </a:schemeClr>
                </a:solidFill>
                <a:latin typeface="Barlow Semi Condensed"/>
                <a:sym typeface="Barlow Semi Condensed"/>
              </a:rPr>
              <a:t>Project Schedule</a:t>
            </a:r>
          </a:p>
          <a:p>
            <a:pPr marL="285750" lvl="0" indent="-285750" algn="l" rtl="0">
              <a:spcBef>
                <a:spcPts val="0"/>
              </a:spcBef>
              <a:spcAft>
                <a:spcPts val="0"/>
              </a:spcAft>
              <a:buFont typeface="Arial" panose="020B0604020202020204" pitchFamily="34" charset="0"/>
              <a:buChar char="•"/>
            </a:pPr>
            <a:r>
              <a:rPr lang="en" sz="1400">
                <a:solidFill>
                  <a:schemeClr val="tx1">
                    <a:lumMod val="50000"/>
                  </a:schemeClr>
                </a:solidFill>
                <a:latin typeface="Barlow Semi Condensed"/>
                <a:sym typeface="Barlow Semi Condensed"/>
              </a:rPr>
              <a:t>Risk Management Plan</a:t>
            </a:r>
          </a:p>
        </p:txBody>
      </p:sp>
      <p:sp>
        <p:nvSpPr>
          <p:cNvPr id="24" name="Google Shape;2227;p41">
            <a:extLst>
              <a:ext uri="{FF2B5EF4-FFF2-40B4-BE49-F238E27FC236}">
                <a16:creationId xmlns:a16="http://schemas.microsoft.com/office/drawing/2014/main" id="{B7C20576-ECC9-4C7C-9382-67B1B1CC177A}"/>
              </a:ext>
            </a:extLst>
          </p:cNvPr>
          <p:cNvSpPr txBox="1">
            <a:spLocks noGrp="1"/>
          </p:cNvSpPr>
          <p:nvPr>
            <p:ph type="subTitle" idx="3"/>
          </p:nvPr>
        </p:nvSpPr>
        <p:spPr>
          <a:xfrm>
            <a:off x="6027310" y="875011"/>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Feasibility report</a:t>
            </a:r>
            <a:endParaRPr lang="en-US">
              <a:solidFill>
                <a:srgbClr val="FF0000"/>
              </a:solidFill>
            </a:endParaRPr>
          </a:p>
        </p:txBody>
      </p:sp>
      <p:sp>
        <p:nvSpPr>
          <p:cNvPr id="25" name="Google Shape;2228;p41">
            <a:extLst>
              <a:ext uri="{FF2B5EF4-FFF2-40B4-BE49-F238E27FC236}">
                <a16:creationId xmlns:a16="http://schemas.microsoft.com/office/drawing/2014/main" id="{6F19BF8B-2142-40F9-A2A6-085E6FF8EADC}"/>
              </a:ext>
            </a:extLst>
          </p:cNvPr>
          <p:cNvSpPr txBox="1">
            <a:spLocks noGrp="1"/>
          </p:cNvSpPr>
          <p:nvPr>
            <p:ph type="subTitle" idx="4"/>
          </p:nvPr>
        </p:nvSpPr>
        <p:spPr>
          <a:xfrm>
            <a:off x="5794019" y="1265040"/>
            <a:ext cx="3241548" cy="1074537"/>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 sz="1400">
                <a:solidFill>
                  <a:schemeClr val="tx1">
                    <a:lumMod val="50000"/>
                  </a:schemeClr>
                </a:solidFill>
                <a:sym typeface="Barlow Semi Condensed Medium"/>
              </a:rPr>
              <a:t>Drone plus cameras</a:t>
            </a:r>
          </a:p>
          <a:p>
            <a:pPr marL="285750" indent="-285750" algn="l">
              <a:buFont typeface="Arial" panose="020B0604020202020204" pitchFamily="34" charset="0"/>
              <a:buChar char="•"/>
            </a:pPr>
            <a:r>
              <a:rPr lang="en" sz="1400">
                <a:solidFill>
                  <a:schemeClr val="tx1">
                    <a:lumMod val="50000"/>
                  </a:schemeClr>
                </a:solidFill>
                <a:sym typeface="Barlow Semi Condensed Medium"/>
              </a:rPr>
              <a:t>Stationary cameras</a:t>
            </a:r>
          </a:p>
          <a:p>
            <a:pPr marL="285750" indent="-285750" algn="l">
              <a:buFont typeface="Arial" panose="020B0604020202020204" pitchFamily="34" charset="0"/>
              <a:buChar char="•"/>
            </a:pPr>
            <a:r>
              <a:rPr lang="en" sz="1400">
                <a:solidFill>
                  <a:schemeClr val="tx1">
                    <a:lumMod val="50000"/>
                  </a:schemeClr>
                </a:solidFill>
                <a:sym typeface="Barlow Semi Condensed Medium"/>
              </a:rPr>
              <a:t>2020 MSD simulation improvement</a:t>
            </a:r>
          </a:p>
          <a:p>
            <a:pPr marL="285750" indent="-285750" algn="l">
              <a:buFont typeface="Arial" panose="020B0604020202020204" pitchFamily="34" charset="0"/>
              <a:buChar char="•"/>
            </a:pPr>
            <a:r>
              <a:rPr lang="en" sz="1400">
                <a:solidFill>
                  <a:schemeClr val="tx1">
                    <a:lumMod val="50000"/>
                  </a:schemeClr>
                </a:solidFill>
                <a:sym typeface="Barlow Semi Condensed Medium"/>
              </a:rPr>
              <a:t>TURTLES</a:t>
            </a:r>
          </a:p>
          <a:p>
            <a:pPr marL="0" lvl="0" indent="0" algn="l" rtl="0">
              <a:spcBef>
                <a:spcPts val="0"/>
              </a:spcBef>
              <a:spcAft>
                <a:spcPts val="0"/>
              </a:spcAft>
              <a:buNone/>
            </a:pPr>
            <a:endParaRPr lang="en" sz="1600"/>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sp>
        <p:nvSpPr>
          <p:cNvPr id="26" name="Google Shape;2229;p41">
            <a:extLst>
              <a:ext uri="{FF2B5EF4-FFF2-40B4-BE49-F238E27FC236}">
                <a16:creationId xmlns:a16="http://schemas.microsoft.com/office/drawing/2014/main" id="{D727BC68-DBF9-4C7A-9866-D84179CE7E2B}"/>
              </a:ext>
            </a:extLst>
          </p:cNvPr>
          <p:cNvSpPr txBox="1">
            <a:spLocks noGrp="1"/>
          </p:cNvSpPr>
          <p:nvPr>
            <p:ph type="subTitle" idx="5"/>
          </p:nvPr>
        </p:nvSpPr>
        <p:spPr>
          <a:xfrm>
            <a:off x="2279857" y="3270891"/>
            <a:ext cx="2536542"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latin typeface="Barlow Semi Condensed Medium"/>
              </a:rPr>
              <a:t>Architecture Description</a:t>
            </a:r>
            <a:endParaRPr lang="en-US">
              <a:solidFill>
                <a:srgbClr val="FF0000"/>
              </a:solidFill>
              <a:latin typeface="Barlow Semi Condensed Medium"/>
            </a:endParaRPr>
          </a:p>
        </p:txBody>
      </p:sp>
      <p:sp>
        <p:nvSpPr>
          <p:cNvPr id="27" name="Google Shape;2230;p41">
            <a:extLst>
              <a:ext uri="{FF2B5EF4-FFF2-40B4-BE49-F238E27FC236}">
                <a16:creationId xmlns:a16="http://schemas.microsoft.com/office/drawing/2014/main" id="{FD80B715-86A6-4F7C-8341-D79D0E0D2FD0}"/>
              </a:ext>
            </a:extLst>
          </p:cNvPr>
          <p:cNvSpPr txBox="1">
            <a:spLocks noGrp="1"/>
          </p:cNvSpPr>
          <p:nvPr>
            <p:ph type="subTitle" idx="6"/>
          </p:nvPr>
        </p:nvSpPr>
        <p:spPr>
          <a:xfrm>
            <a:off x="2133909" y="3579126"/>
            <a:ext cx="2508504" cy="1341979"/>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 sz="1400">
                <a:solidFill>
                  <a:schemeClr val="tx1">
                    <a:lumMod val="50000"/>
                  </a:schemeClr>
                </a:solidFill>
                <a:sym typeface="Barlow Semi Condensed Medium"/>
              </a:rPr>
              <a:t>Goals</a:t>
            </a:r>
          </a:p>
          <a:p>
            <a:pPr marL="285750" indent="-285750" algn="l">
              <a:buFont typeface="Arial" panose="020B0604020202020204" pitchFamily="34" charset="0"/>
              <a:buChar char="•"/>
            </a:pPr>
            <a:r>
              <a:rPr lang="en" sz="1400">
                <a:solidFill>
                  <a:schemeClr val="tx1">
                    <a:lumMod val="50000"/>
                  </a:schemeClr>
                </a:solidFill>
              </a:rPr>
              <a:t>Scope</a:t>
            </a:r>
          </a:p>
          <a:p>
            <a:pPr marL="285750" indent="-285750" algn="l">
              <a:buFont typeface="Arial" panose="020B0604020202020204" pitchFamily="34" charset="0"/>
              <a:buChar char="•"/>
            </a:pPr>
            <a:r>
              <a:rPr lang="en" sz="1400">
                <a:solidFill>
                  <a:schemeClr val="tx1">
                    <a:lumMod val="50000"/>
                  </a:schemeClr>
                </a:solidFill>
                <a:sym typeface="Barlow Semi Condensed Medium"/>
              </a:rPr>
              <a:t>Stakeholders concerns</a:t>
            </a:r>
          </a:p>
          <a:p>
            <a:pPr marL="285750" indent="-285750" algn="l">
              <a:buFont typeface="Arial" panose="020B0604020202020204" pitchFamily="34" charset="0"/>
              <a:buChar char="•"/>
            </a:pPr>
            <a:r>
              <a:rPr lang="en" sz="1400">
                <a:solidFill>
                  <a:schemeClr val="tx1">
                    <a:lumMod val="50000"/>
                  </a:schemeClr>
                </a:solidFill>
              </a:rPr>
              <a:t>Environment analysis</a:t>
            </a:r>
          </a:p>
          <a:p>
            <a:pPr marL="285750" indent="-285750" algn="l">
              <a:buFont typeface="Arial" panose="020B0604020202020204" pitchFamily="34" charset="0"/>
              <a:buChar char="•"/>
            </a:pPr>
            <a:r>
              <a:rPr lang="en" sz="1400">
                <a:solidFill>
                  <a:schemeClr val="tx1">
                    <a:lumMod val="50000"/>
                  </a:schemeClr>
                </a:solidFill>
                <a:sym typeface="Barlow Semi Condensed Medium"/>
              </a:rPr>
              <a:t>Model and views</a:t>
            </a:r>
            <a:endParaRPr sz="1400">
              <a:solidFill>
                <a:schemeClr val="tx1">
                  <a:lumMod val="50000"/>
                </a:schemeClr>
              </a:solidFill>
            </a:endParaRPr>
          </a:p>
        </p:txBody>
      </p:sp>
      <p:sp>
        <p:nvSpPr>
          <p:cNvPr id="28" name="Google Shape;2231;p41">
            <a:extLst>
              <a:ext uri="{FF2B5EF4-FFF2-40B4-BE49-F238E27FC236}">
                <a16:creationId xmlns:a16="http://schemas.microsoft.com/office/drawing/2014/main" id="{0948B5C1-2446-4FDC-BAF1-E2857C453021}"/>
              </a:ext>
            </a:extLst>
          </p:cNvPr>
          <p:cNvSpPr txBox="1">
            <a:spLocks/>
          </p:cNvSpPr>
          <p:nvPr/>
        </p:nvSpPr>
        <p:spPr>
          <a:xfrm>
            <a:off x="6396585" y="3301935"/>
            <a:ext cx="19935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rgbClr val="FF0000"/>
                </a:solidFill>
                <a:latin typeface="Barlow Semi Condensed Medium"/>
              </a:rPr>
              <a:t>GitHub repository</a:t>
            </a:r>
            <a:endParaRPr lang="en-US">
              <a:solidFill>
                <a:srgbClr val="FF0000"/>
              </a:solidFill>
              <a:latin typeface="Barlow Semi Condensed Medium"/>
            </a:endParaRPr>
          </a:p>
        </p:txBody>
      </p:sp>
      <p:sp>
        <p:nvSpPr>
          <p:cNvPr id="29" name="Google Shape;2232;p41">
            <a:extLst>
              <a:ext uri="{FF2B5EF4-FFF2-40B4-BE49-F238E27FC236}">
                <a16:creationId xmlns:a16="http://schemas.microsoft.com/office/drawing/2014/main" id="{F222F3E9-FEE7-48F5-8A46-323594A7FD8B}"/>
              </a:ext>
            </a:extLst>
          </p:cNvPr>
          <p:cNvSpPr txBox="1">
            <a:spLocks/>
          </p:cNvSpPr>
          <p:nvPr/>
        </p:nvSpPr>
        <p:spPr>
          <a:xfrm>
            <a:off x="6115854" y="3723276"/>
            <a:ext cx="3162448" cy="15499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solidFill>
                  <a:schemeClr val="tx1">
                    <a:lumMod val="50000"/>
                  </a:schemeClr>
                </a:solidFill>
                <a:latin typeface="Barlow Semi Condensed"/>
                <a:sym typeface="Barlow Semi Condensed"/>
              </a:rPr>
              <a:t>Explanation of the project containing information about all deliverables </a:t>
            </a:r>
          </a:p>
          <a:p>
            <a:pPr marL="285750" indent="-285750">
              <a:buFont typeface="Arial" panose="020B0604020202020204" pitchFamily="34" charset="0"/>
              <a:buChar char="•"/>
            </a:pPr>
            <a:r>
              <a:rPr lang="en-US">
                <a:solidFill>
                  <a:schemeClr val="tx1">
                    <a:lumMod val="50000"/>
                  </a:schemeClr>
                </a:solidFill>
                <a:latin typeface="Barlow Semi Condensed"/>
                <a:sym typeface="Barlow Semi Condensed Medium"/>
              </a:rPr>
              <a:t>E</a:t>
            </a:r>
            <a:r>
              <a:rPr lang="en-US">
                <a:solidFill>
                  <a:schemeClr val="tx1">
                    <a:lumMod val="50000"/>
                  </a:schemeClr>
                </a:solidFill>
                <a:latin typeface="Barlow Semi Condensed"/>
                <a:sym typeface="Barlow Semi Condensed"/>
              </a:rPr>
              <a:t>xplanations about the decisions taken</a:t>
            </a:r>
          </a:p>
          <a:p>
            <a:pPr marL="285750" indent="-285750">
              <a:buFont typeface="Arial" panose="020B0604020202020204" pitchFamily="34" charset="0"/>
              <a:buChar char="•"/>
            </a:pPr>
            <a:r>
              <a:rPr lang="en-US">
                <a:solidFill>
                  <a:schemeClr val="tx1">
                    <a:lumMod val="50000"/>
                  </a:schemeClr>
                </a:solidFill>
                <a:latin typeface="Barlow Semi Condensed"/>
                <a:sym typeface="Barlow Semi Condensed Medium"/>
              </a:rPr>
              <a:t>Future work recommendation</a:t>
            </a:r>
            <a:endParaRPr lang="en-US">
              <a:solidFill>
                <a:schemeClr val="tx1">
                  <a:lumMod val="50000"/>
                </a:schemeClr>
              </a:solidFill>
              <a:latin typeface="Barlow Semi Condensed"/>
              <a:sym typeface="Barlow Semi Condensed"/>
            </a:endParaRPr>
          </a:p>
        </p:txBody>
      </p:sp>
      <p:pic>
        <p:nvPicPr>
          <p:cNvPr id="30" name="Picture 29">
            <a:extLst>
              <a:ext uri="{FF2B5EF4-FFF2-40B4-BE49-F238E27FC236}">
                <a16:creationId xmlns:a16="http://schemas.microsoft.com/office/drawing/2014/main" id="{5148D9F1-FF6B-4D70-9E41-FE707C65FA44}"/>
              </a:ext>
            </a:extLst>
          </p:cNvPr>
          <p:cNvPicPr>
            <a:picLocks noChangeAspect="1"/>
          </p:cNvPicPr>
          <p:nvPr/>
        </p:nvPicPr>
        <p:blipFill>
          <a:blip r:embed="rId3"/>
          <a:stretch>
            <a:fillRect/>
          </a:stretch>
        </p:blipFill>
        <p:spPr>
          <a:xfrm>
            <a:off x="4484007" y="1045597"/>
            <a:ext cx="1238302" cy="1708332"/>
          </a:xfrm>
          <a:prstGeom prst="rect">
            <a:avLst/>
          </a:prstGeom>
          <a:ln>
            <a:solidFill>
              <a:schemeClr val="tx1"/>
            </a:solidFill>
          </a:ln>
        </p:spPr>
      </p:pic>
      <p:pic>
        <p:nvPicPr>
          <p:cNvPr id="31" name="Picture 30">
            <a:extLst>
              <a:ext uri="{FF2B5EF4-FFF2-40B4-BE49-F238E27FC236}">
                <a16:creationId xmlns:a16="http://schemas.microsoft.com/office/drawing/2014/main" id="{AD1ABBC4-4352-4F50-9478-20A61A73C2C1}"/>
              </a:ext>
            </a:extLst>
          </p:cNvPr>
          <p:cNvPicPr>
            <a:picLocks noChangeAspect="1"/>
          </p:cNvPicPr>
          <p:nvPr/>
        </p:nvPicPr>
        <p:blipFill>
          <a:blip r:embed="rId4"/>
          <a:stretch>
            <a:fillRect/>
          </a:stretch>
        </p:blipFill>
        <p:spPr>
          <a:xfrm>
            <a:off x="500952" y="1265040"/>
            <a:ext cx="1179600" cy="1840797"/>
          </a:xfrm>
          <a:prstGeom prst="rect">
            <a:avLst/>
          </a:prstGeom>
          <a:ln>
            <a:solidFill>
              <a:schemeClr val="tx1"/>
            </a:solidFill>
          </a:ln>
        </p:spPr>
      </p:pic>
      <p:pic>
        <p:nvPicPr>
          <p:cNvPr id="32" name="Picture 31">
            <a:extLst>
              <a:ext uri="{FF2B5EF4-FFF2-40B4-BE49-F238E27FC236}">
                <a16:creationId xmlns:a16="http://schemas.microsoft.com/office/drawing/2014/main" id="{79CBEA2A-74A6-447D-BFF9-5416B2780A87}"/>
              </a:ext>
            </a:extLst>
          </p:cNvPr>
          <p:cNvPicPr>
            <a:picLocks noChangeAspect="1"/>
          </p:cNvPicPr>
          <p:nvPr/>
        </p:nvPicPr>
        <p:blipFill>
          <a:blip r:embed="rId5"/>
          <a:stretch>
            <a:fillRect/>
          </a:stretch>
        </p:blipFill>
        <p:spPr>
          <a:xfrm>
            <a:off x="909514" y="3432612"/>
            <a:ext cx="1234934" cy="1579724"/>
          </a:xfrm>
          <a:prstGeom prst="rect">
            <a:avLst/>
          </a:prstGeom>
          <a:ln>
            <a:solidFill>
              <a:schemeClr val="tx1"/>
            </a:solidFill>
          </a:ln>
        </p:spPr>
      </p:pic>
      <p:pic>
        <p:nvPicPr>
          <p:cNvPr id="33" name="Picture 32">
            <a:extLst>
              <a:ext uri="{FF2B5EF4-FFF2-40B4-BE49-F238E27FC236}">
                <a16:creationId xmlns:a16="http://schemas.microsoft.com/office/drawing/2014/main" id="{43FBDEB0-1907-45D3-BDFC-00A042BF8487}"/>
              </a:ext>
            </a:extLst>
          </p:cNvPr>
          <p:cNvPicPr>
            <a:picLocks noChangeAspect="1"/>
          </p:cNvPicPr>
          <p:nvPr/>
        </p:nvPicPr>
        <p:blipFill>
          <a:blip r:embed="rId6"/>
          <a:stretch>
            <a:fillRect/>
          </a:stretch>
        </p:blipFill>
        <p:spPr>
          <a:xfrm>
            <a:off x="4934702" y="3392145"/>
            <a:ext cx="1238302" cy="1549908"/>
          </a:xfrm>
          <a:prstGeom prst="rect">
            <a:avLst/>
          </a:prstGeom>
          <a:ln>
            <a:solidFill>
              <a:schemeClr val="tx1"/>
            </a:solidFill>
          </a:ln>
        </p:spPr>
      </p:pic>
      <p:sp>
        <p:nvSpPr>
          <p:cNvPr id="2" name="Slide Number Placeholder 1">
            <a:extLst>
              <a:ext uri="{FF2B5EF4-FFF2-40B4-BE49-F238E27FC236}">
                <a16:creationId xmlns:a16="http://schemas.microsoft.com/office/drawing/2014/main" id="{384EB73D-1B5A-4DD8-899D-3DCA7F2D4BBF}"/>
              </a:ext>
            </a:extLst>
          </p:cNvPr>
          <p:cNvSpPr>
            <a:spLocks noGrp="1"/>
          </p:cNvSpPr>
          <p:nvPr>
            <p:ph type="sldNum" sz="quarter" idx="16"/>
          </p:nvPr>
        </p:nvSpPr>
        <p:spPr>
          <a:xfrm>
            <a:off x="8219361" y="4439725"/>
            <a:ext cx="404186" cy="274637"/>
          </a:xfrm>
        </p:spPr>
        <p:txBody>
          <a:bodyPr/>
          <a:lstStyle/>
          <a:p>
            <a:fld id="{7DA006CD-FB23-48C7-8E16-6084BB144240}" type="slidenum">
              <a:rPr lang="LID4096" smtClean="0"/>
              <a:pPr/>
              <a:t>10</a:t>
            </a:fld>
            <a:endParaRPr lang="LID4096"/>
          </a:p>
        </p:txBody>
      </p:sp>
      <p:sp>
        <p:nvSpPr>
          <p:cNvPr id="3" name="RectanglePageNum">
            <a:extLst>
              <a:ext uri="{FF2B5EF4-FFF2-40B4-BE49-F238E27FC236}">
                <a16:creationId xmlns:a16="http://schemas.microsoft.com/office/drawing/2014/main" id="{0CA389AA-DB39-4041-A9FA-9CFDED8CC1F1}"/>
              </a:ext>
            </a:extLst>
          </p:cNvPr>
          <p:cNvSpPr/>
          <p:nvPr/>
        </p:nvSpPr>
        <p:spPr>
          <a:xfrm>
            <a:off x="0" y="5105400"/>
            <a:ext cx="329184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94690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3147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System Design</a:t>
            </a:r>
            <a:endParaRPr sz="4700"/>
          </a:p>
        </p:txBody>
      </p:sp>
      <p:sp>
        <p:nvSpPr>
          <p:cNvPr id="2156" name="Google Shape;2156;p38"/>
          <p:cNvSpPr txBox="1">
            <a:spLocks noGrp="1"/>
          </p:cNvSpPr>
          <p:nvPr>
            <p:ph type="title" idx="2"/>
          </p:nvPr>
        </p:nvSpPr>
        <p:spPr>
          <a:xfrm>
            <a:off x="2971800" y="882681"/>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6" name="Picture 5" descr="A picture containing logo&#10;&#10;Description automatically generated">
            <a:extLst>
              <a:ext uri="{FF2B5EF4-FFF2-40B4-BE49-F238E27FC236}">
                <a16:creationId xmlns:a16="http://schemas.microsoft.com/office/drawing/2014/main" id="{3A2CEAEB-338A-4284-98CF-4D92E75D6BBC}"/>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973EA9C9-9829-4215-A4AF-C8B539DA12C0}"/>
              </a:ext>
            </a:extLst>
          </p:cNvPr>
          <p:cNvSpPr>
            <a:spLocks noGrp="1"/>
          </p:cNvSpPr>
          <p:nvPr>
            <p:ph type="sldNum" sz="quarter" idx="16"/>
          </p:nvPr>
        </p:nvSpPr>
        <p:spPr/>
        <p:txBody>
          <a:bodyPr/>
          <a:lstStyle/>
          <a:p>
            <a:fld id="{7DA006CD-FB23-48C7-8E16-6084BB144240}" type="slidenum">
              <a:rPr lang="LID4096" smtClean="0"/>
              <a:pPr/>
              <a:t>11</a:t>
            </a:fld>
            <a:endParaRPr lang="LID4096"/>
          </a:p>
        </p:txBody>
      </p:sp>
      <p:sp>
        <p:nvSpPr>
          <p:cNvPr id="3" name="RectanglePageNum">
            <a:extLst>
              <a:ext uri="{FF2B5EF4-FFF2-40B4-BE49-F238E27FC236}">
                <a16:creationId xmlns:a16="http://schemas.microsoft.com/office/drawing/2014/main" id="{9201C22D-0361-4C38-A77E-FDD22FA76646}"/>
              </a:ext>
            </a:extLst>
          </p:cNvPr>
          <p:cNvSpPr/>
          <p:nvPr/>
        </p:nvSpPr>
        <p:spPr>
          <a:xfrm>
            <a:off x="0" y="5105400"/>
            <a:ext cx="365760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7812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C82FCFF-C019-4E73-8E97-33EA559D1560}"/>
              </a:ext>
            </a:extLst>
          </p:cNvPr>
          <p:cNvSpPr>
            <a:spLocks noGrp="1"/>
          </p:cNvSpPr>
          <p:nvPr>
            <p:ph type="title"/>
          </p:nvPr>
        </p:nvSpPr>
        <p:spPr>
          <a:xfrm>
            <a:off x="1568775" y="442350"/>
            <a:ext cx="6006300" cy="595800"/>
          </a:xfrm>
        </p:spPr>
        <p:txBody>
          <a:bodyPr/>
          <a:lstStyle/>
          <a:p>
            <a:r>
              <a:rPr lang="en-US"/>
              <a:t>Laws &amp; Tasks – Task1</a:t>
            </a:r>
            <a:endParaRPr lang="en-NL"/>
          </a:p>
        </p:txBody>
      </p:sp>
      <p:graphicFrame>
        <p:nvGraphicFramePr>
          <p:cNvPr id="12" name="Diagram 11">
            <a:extLst>
              <a:ext uri="{FF2B5EF4-FFF2-40B4-BE49-F238E27FC236}">
                <a16:creationId xmlns:a16="http://schemas.microsoft.com/office/drawing/2014/main" id="{0974E48E-4B7D-4176-9685-0DD84EF4492B}"/>
              </a:ext>
            </a:extLst>
          </p:cNvPr>
          <p:cNvGraphicFramePr/>
          <p:nvPr>
            <p:extLst>
              <p:ext uri="{D42A27DB-BD31-4B8C-83A1-F6EECF244321}">
                <p14:modId xmlns:p14="http://schemas.microsoft.com/office/powerpoint/2010/main" val="1083150567"/>
              </p:ext>
            </p:extLst>
          </p:nvPr>
        </p:nvGraphicFramePr>
        <p:xfrm>
          <a:off x="5107782" y="1776650"/>
          <a:ext cx="3614026" cy="159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78A9E007-A9F1-4E5A-A451-6542E13D0A50}"/>
              </a:ext>
            </a:extLst>
          </p:cNvPr>
          <p:cNvGraphicFramePr/>
          <p:nvPr>
            <p:extLst>
              <p:ext uri="{D42A27DB-BD31-4B8C-83A1-F6EECF244321}">
                <p14:modId xmlns:p14="http://schemas.microsoft.com/office/powerpoint/2010/main" val="893225289"/>
              </p:ext>
            </p:extLst>
          </p:nvPr>
        </p:nvGraphicFramePr>
        <p:xfrm>
          <a:off x="335757" y="1112691"/>
          <a:ext cx="4622006" cy="29451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4" name="Picture 13" descr="A picture containing logo&#10;&#10;Description automatically generated">
            <a:extLst>
              <a:ext uri="{FF2B5EF4-FFF2-40B4-BE49-F238E27FC236}">
                <a16:creationId xmlns:a16="http://schemas.microsoft.com/office/drawing/2014/main" id="{F865306E-C678-4E85-A263-85F25D3E9A56}"/>
              </a:ext>
            </a:extLst>
          </p:cNvPr>
          <p:cNvPicPr>
            <a:picLocks noChangeAspect="1"/>
          </p:cNvPicPr>
          <p:nvPr/>
        </p:nvPicPr>
        <p:blipFill rotWithShape="1">
          <a:blip r:embed="rId1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00A46569-719A-4284-8869-04FB9C75C559}"/>
              </a:ext>
            </a:extLst>
          </p:cNvPr>
          <p:cNvSpPr>
            <a:spLocks noGrp="1"/>
          </p:cNvSpPr>
          <p:nvPr>
            <p:ph type="sldNum" sz="quarter" idx="16"/>
          </p:nvPr>
        </p:nvSpPr>
        <p:spPr/>
        <p:txBody>
          <a:bodyPr/>
          <a:lstStyle/>
          <a:p>
            <a:fld id="{7DA006CD-FB23-48C7-8E16-6084BB144240}" type="slidenum">
              <a:rPr lang="LID4096" smtClean="0"/>
              <a:pPr/>
              <a:t>12</a:t>
            </a:fld>
            <a:endParaRPr lang="LID4096"/>
          </a:p>
        </p:txBody>
      </p:sp>
      <p:sp>
        <p:nvSpPr>
          <p:cNvPr id="3" name="RectanglePageNum">
            <a:extLst>
              <a:ext uri="{FF2B5EF4-FFF2-40B4-BE49-F238E27FC236}">
                <a16:creationId xmlns:a16="http://schemas.microsoft.com/office/drawing/2014/main" id="{6A6A2123-2CAD-4B6E-A297-7568A299C9A8}"/>
              </a:ext>
            </a:extLst>
          </p:cNvPr>
          <p:cNvSpPr/>
          <p:nvPr/>
        </p:nvSpPr>
        <p:spPr>
          <a:xfrm>
            <a:off x="0" y="5105400"/>
            <a:ext cx="402336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23804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4D1FAB0-558A-4869-AC15-93F0039C67E5}"/>
              </a:ext>
            </a:extLst>
          </p:cNvPr>
          <p:cNvSpPr>
            <a:spLocks noGrp="1"/>
          </p:cNvSpPr>
          <p:nvPr>
            <p:ph type="title"/>
          </p:nvPr>
        </p:nvSpPr>
        <p:spPr>
          <a:xfrm>
            <a:off x="1568775" y="442350"/>
            <a:ext cx="6006300" cy="595800"/>
          </a:xfrm>
        </p:spPr>
        <p:txBody>
          <a:bodyPr/>
          <a:lstStyle/>
          <a:p>
            <a:r>
              <a:rPr lang="en-US"/>
              <a:t>Laws &amp; Tasks – Task2</a:t>
            </a:r>
            <a:endParaRPr lang="en-NL"/>
          </a:p>
        </p:txBody>
      </p:sp>
      <p:graphicFrame>
        <p:nvGraphicFramePr>
          <p:cNvPr id="29" name="Diagram 28">
            <a:extLst>
              <a:ext uri="{FF2B5EF4-FFF2-40B4-BE49-F238E27FC236}">
                <a16:creationId xmlns:a16="http://schemas.microsoft.com/office/drawing/2014/main" id="{9A6AE6A9-5803-4FD5-A57C-0F9B8A257F84}"/>
              </a:ext>
            </a:extLst>
          </p:cNvPr>
          <p:cNvGraphicFramePr/>
          <p:nvPr>
            <p:extLst>
              <p:ext uri="{D42A27DB-BD31-4B8C-83A1-F6EECF244321}">
                <p14:modId xmlns:p14="http://schemas.microsoft.com/office/powerpoint/2010/main" val="277990454"/>
              </p:ext>
            </p:extLst>
          </p:nvPr>
        </p:nvGraphicFramePr>
        <p:xfrm>
          <a:off x="168081" y="1038150"/>
          <a:ext cx="4776952" cy="3802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0" name="Group 29">
            <a:extLst>
              <a:ext uri="{FF2B5EF4-FFF2-40B4-BE49-F238E27FC236}">
                <a16:creationId xmlns:a16="http://schemas.microsoft.com/office/drawing/2014/main" id="{523E9A9E-7B32-405B-A4DE-48E0A7BA720F}"/>
              </a:ext>
            </a:extLst>
          </p:cNvPr>
          <p:cNvGrpSpPr/>
          <p:nvPr/>
        </p:nvGrpSpPr>
        <p:grpSpPr>
          <a:xfrm>
            <a:off x="2743143" y="1895891"/>
            <a:ext cx="5901084" cy="2776586"/>
            <a:chOff x="2620439" y="1743289"/>
            <a:chExt cx="5901084" cy="2776586"/>
          </a:xfrm>
        </p:grpSpPr>
        <p:sp>
          <p:nvSpPr>
            <p:cNvPr id="31" name="Block Arc 30">
              <a:extLst>
                <a:ext uri="{FF2B5EF4-FFF2-40B4-BE49-F238E27FC236}">
                  <a16:creationId xmlns:a16="http://schemas.microsoft.com/office/drawing/2014/main" id="{38BCF2C1-6311-44E1-B0EE-2DEAB023318C}"/>
                </a:ext>
              </a:extLst>
            </p:cNvPr>
            <p:cNvSpPr/>
            <p:nvPr/>
          </p:nvSpPr>
          <p:spPr>
            <a:xfrm>
              <a:off x="2620439" y="1743289"/>
              <a:ext cx="2776586" cy="2776586"/>
            </a:xfrm>
            <a:prstGeom prst="blockArc">
              <a:avLst>
                <a:gd name="adj1" fmla="val 18900000"/>
                <a:gd name="adj2" fmla="val 2700000"/>
                <a:gd name="adj3" fmla="val 778"/>
              </a:avLst>
            </a:prstGeom>
            <a:ln>
              <a:solidFill>
                <a:schemeClr val="accent6">
                  <a:lumMod val="60000"/>
                  <a:lumOff val="40000"/>
                </a:schemeClr>
              </a:solidFill>
            </a:ln>
          </p:spPr>
          <p:style>
            <a:lnRef idx="2">
              <a:schemeClr val="accent2">
                <a:tint val="99000"/>
                <a:hueOff val="0"/>
                <a:satOff val="0"/>
                <a:lumOff val="0"/>
                <a:alphaOff val="0"/>
              </a:schemeClr>
            </a:lnRef>
            <a:fillRef idx="0">
              <a:schemeClr val="accent2">
                <a:tint val="99000"/>
                <a:hueOff val="0"/>
                <a:satOff val="0"/>
                <a:lumOff val="0"/>
                <a:alphaOff val="0"/>
              </a:schemeClr>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98E11CE6-894B-438C-97E1-E6B28532C13C}"/>
                </a:ext>
              </a:extLst>
            </p:cNvPr>
            <p:cNvSpPr/>
            <p:nvPr/>
          </p:nvSpPr>
          <p:spPr>
            <a:xfrm>
              <a:off x="5376284" y="2640552"/>
              <a:ext cx="3145239" cy="982057"/>
            </a:xfrm>
            <a:custGeom>
              <a:avLst/>
              <a:gdLst>
                <a:gd name="connsiteX0" fmla="*/ 0 w 3145239"/>
                <a:gd name="connsiteY0" fmla="*/ 0 h 982057"/>
                <a:gd name="connsiteX1" fmla="*/ 3145239 w 3145239"/>
                <a:gd name="connsiteY1" fmla="*/ 0 h 982057"/>
                <a:gd name="connsiteX2" fmla="*/ 3145239 w 3145239"/>
                <a:gd name="connsiteY2" fmla="*/ 982057 h 982057"/>
                <a:gd name="connsiteX3" fmla="*/ 0 w 3145239"/>
                <a:gd name="connsiteY3" fmla="*/ 982057 h 982057"/>
                <a:gd name="connsiteX4" fmla="*/ 0 w 3145239"/>
                <a:gd name="connsiteY4" fmla="*/ 0 h 982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239" h="982057">
                  <a:moveTo>
                    <a:pt x="0" y="0"/>
                  </a:moveTo>
                  <a:lnTo>
                    <a:pt x="3145239" y="0"/>
                  </a:lnTo>
                  <a:lnTo>
                    <a:pt x="3145239" y="982057"/>
                  </a:lnTo>
                  <a:lnTo>
                    <a:pt x="0" y="982057"/>
                  </a:lnTo>
                  <a:lnTo>
                    <a:pt x="0" y="0"/>
                  </a:lnTo>
                  <a:close/>
                </a:path>
              </a:pathLst>
            </a:custGeom>
            <a:solidFill>
              <a:schemeClr val="bg2">
                <a:lumMod val="75000"/>
              </a:schemeClr>
            </a:solidFill>
          </p:spPr>
          <p:style>
            <a:lnRef idx="2">
              <a:schemeClr val="lt1">
                <a:hueOff val="0"/>
                <a:satOff val="0"/>
                <a:lumOff val="0"/>
                <a:alphaOff val="0"/>
              </a:schemeClr>
            </a:lnRef>
            <a:fillRef idx="1">
              <a:scrgbClr r="0" g="0" b="0"/>
            </a:fillRef>
            <a:effectRef idx="0">
              <a:schemeClr val="accent2">
                <a:shade val="80000"/>
                <a:hueOff val="0"/>
                <a:satOff val="0"/>
                <a:lumOff val="0"/>
                <a:alphaOff val="0"/>
              </a:schemeClr>
            </a:effectRef>
            <a:fontRef idx="minor">
              <a:schemeClr val="lt1"/>
            </a:fontRef>
          </p:style>
          <p:txBody>
            <a:bodyPr spcFirstLastPara="0" vert="horz" wrap="square" lIns="81672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Determine if the ball has rolled freely for &gt;0.5 m after kick</a:t>
              </a:r>
              <a:endParaRPr lang="en-NL" sz="2000" kern="1200"/>
            </a:p>
          </p:txBody>
        </p:sp>
        <p:sp>
          <p:nvSpPr>
            <p:cNvPr id="33" name="Oval 32">
              <a:extLst>
                <a:ext uri="{FF2B5EF4-FFF2-40B4-BE49-F238E27FC236}">
                  <a16:creationId xmlns:a16="http://schemas.microsoft.com/office/drawing/2014/main" id="{A3EF7112-C263-4727-878E-0CBFD58F6CFF}"/>
                </a:ext>
              </a:extLst>
            </p:cNvPr>
            <p:cNvSpPr/>
            <p:nvPr/>
          </p:nvSpPr>
          <p:spPr>
            <a:xfrm>
              <a:off x="4762499" y="2517795"/>
              <a:ext cx="1227571" cy="1227571"/>
            </a:xfrm>
            <a:prstGeom prst="ellipse">
              <a:avLst/>
            </a:prstGeom>
            <a:ln>
              <a:solidFill>
                <a:schemeClr val="accent6">
                  <a:lumMod val="60000"/>
                  <a:lumOff val="4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34" name="Picture 33" descr="A picture containing logo&#10;&#10;Description automatically generated">
            <a:extLst>
              <a:ext uri="{FF2B5EF4-FFF2-40B4-BE49-F238E27FC236}">
                <a16:creationId xmlns:a16="http://schemas.microsoft.com/office/drawing/2014/main" id="{483BCFDB-D288-4AEC-9894-50AB2D8EE5F1}"/>
              </a:ext>
            </a:extLst>
          </p:cNvPr>
          <p:cNvPicPr>
            <a:picLocks noChangeAspect="1"/>
          </p:cNvPicPr>
          <p:nvPr/>
        </p:nvPicPr>
        <p:blipFill rotWithShape="1">
          <a:blip r:embed="rId7">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5584BE88-1C15-45E7-88F6-23D05DA360D0}"/>
              </a:ext>
            </a:extLst>
          </p:cNvPr>
          <p:cNvSpPr>
            <a:spLocks noGrp="1"/>
          </p:cNvSpPr>
          <p:nvPr>
            <p:ph type="sldNum" sz="quarter" idx="16"/>
          </p:nvPr>
        </p:nvSpPr>
        <p:spPr/>
        <p:txBody>
          <a:bodyPr/>
          <a:lstStyle/>
          <a:p>
            <a:fld id="{7DA006CD-FB23-48C7-8E16-6084BB144240}" type="slidenum">
              <a:rPr lang="LID4096" smtClean="0"/>
              <a:pPr/>
              <a:t>13</a:t>
            </a:fld>
            <a:endParaRPr lang="LID4096"/>
          </a:p>
        </p:txBody>
      </p:sp>
      <p:sp>
        <p:nvSpPr>
          <p:cNvPr id="3" name="RectanglePageNum">
            <a:extLst>
              <a:ext uri="{FF2B5EF4-FFF2-40B4-BE49-F238E27FC236}">
                <a16:creationId xmlns:a16="http://schemas.microsoft.com/office/drawing/2014/main" id="{7C405697-0811-4E7F-A62C-5F520A395DB6}"/>
              </a:ext>
            </a:extLst>
          </p:cNvPr>
          <p:cNvSpPr/>
          <p:nvPr/>
        </p:nvSpPr>
        <p:spPr>
          <a:xfrm>
            <a:off x="0" y="5105400"/>
            <a:ext cx="438912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081117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logo&#10;&#10;Description automatically generated">
            <a:extLst>
              <a:ext uri="{FF2B5EF4-FFF2-40B4-BE49-F238E27FC236}">
                <a16:creationId xmlns:a16="http://schemas.microsoft.com/office/drawing/2014/main" id="{483BCFDB-D288-4AEC-9894-50AB2D8EE5F1}"/>
              </a:ext>
            </a:extLst>
          </p:cNvPr>
          <p:cNvPicPr>
            <a:picLocks noChangeAspect="1"/>
          </p:cNvPicPr>
          <p:nvPr/>
        </p:nvPicPr>
        <p:blipFill rotWithShape="1">
          <a:blip r:embed="rId2">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3" name="Title 2">
            <a:extLst>
              <a:ext uri="{FF2B5EF4-FFF2-40B4-BE49-F238E27FC236}">
                <a16:creationId xmlns:a16="http://schemas.microsoft.com/office/drawing/2014/main" id="{8FF2CF3F-EC9A-4CFC-A5BF-93B92F3F73D9}"/>
              </a:ext>
            </a:extLst>
          </p:cNvPr>
          <p:cNvSpPr>
            <a:spLocks noGrp="1"/>
          </p:cNvSpPr>
          <p:nvPr>
            <p:ph type="title"/>
          </p:nvPr>
        </p:nvSpPr>
        <p:spPr/>
        <p:txBody>
          <a:bodyPr/>
          <a:lstStyle/>
          <a:p>
            <a:r>
              <a:rPr lang="en-US"/>
              <a:t>Requirements</a:t>
            </a:r>
            <a:endParaRPr lang="en-NL"/>
          </a:p>
        </p:txBody>
      </p:sp>
      <p:graphicFrame>
        <p:nvGraphicFramePr>
          <p:cNvPr id="11" name="Content Placeholder 3">
            <a:extLst>
              <a:ext uri="{FF2B5EF4-FFF2-40B4-BE49-F238E27FC236}">
                <a16:creationId xmlns:a16="http://schemas.microsoft.com/office/drawing/2014/main" id="{7ADD4FEB-EE6A-4BE2-A831-CD3BAC8BF507}"/>
              </a:ext>
            </a:extLst>
          </p:cNvPr>
          <p:cNvGraphicFramePr>
            <a:graphicFrameLocks/>
          </p:cNvGraphicFramePr>
          <p:nvPr>
            <p:extLst>
              <p:ext uri="{D42A27DB-BD31-4B8C-83A1-F6EECF244321}">
                <p14:modId xmlns:p14="http://schemas.microsoft.com/office/powerpoint/2010/main" val="536996272"/>
              </p:ext>
            </p:extLst>
          </p:nvPr>
        </p:nvGraphicFramePr>
        <p:xfrm>
          <a:off x="1143000" y="1158336"/>
          <a:ext cx="7142447" cy="3258048"/>
        </p:xfrm>
        <a:graphic>
          <a:graphicData uri="http://schemas.openxmlformats.org/drawingml/2006/table">
            <a:tbl>
              <a:tblPr firstRow="1" bandRow="1"/>
              <a:tblGrid>
                <a:gridCol w="474676">
                  <a:extLst>
                    <a:ext uri="{9D8B030D-6E8A-4147-A177-3AD203B41FA5}">
                      <a16:colId xmlns:a16="http://schemas.microsoft.com/office/drawing/2014/main" val="2099609618"/>
                    </a:ext>
                  </a:extLst>
                </a:gridCol>
                <a:gridCol w="636093">
                  <a:extLst>
                    <a:ext uri="{9D8B030D-6E8A-4147-A177-3AD203B41FA5}">
                      <a16:colId xmlns:a16="http://schemas.microsoft.com/office/drawing/2014/main" val="680400503"/>
                    </a:ext>
                  </a:extLst>
                </a:gridCol>
                <a:gridCol w="4836007">
                  <a:extLst>
                    <a:ext uri="{9D8B030D-6E8A-4147-A177-3AD203B41FA5}">
                      <a16:colId xmlns:a16="http://schemas.microsoft.com/office/drawing/2014/main" val="2304141083"/>
                    </a:ext>
                  </a:extLst>
                </a:gridCol>
                <a:gridCol w="1195671">
                  <a:extLst>
                    <a:ext uri="{9D8B030D-6E8A-4147-A177-3AD203B41FA5}">
                      <a16:colId xmlns:a16="http://schemas.microsoft.com/office/drawing/2014/main" val="1791331561"/>
                    </a:ext>
                  </a:extLst>
                </a:gridCol>
              </a:tblGrid>
              <a:tr h="75856">
                <a:tc>
                  <a:txBody>
                    <a:bodyPr/>
                    <a:lstStyle/>
                    <a:p>
                      <a:pPr algn="l" fontAlgn="b">
                        <a:spcBef>
                          <a:spcPts val="0"/>
                        </a:spcBef>
                        <a:spcAft>
                          <a:spcPts val="0"/>
                        </a:spcAft>
                      </a:pPr>
                      <a:r>
                        <a:rPr lang="en-US" sz="700" b="1" i="0" u="none" strike="noStrike">
                          <a:solidFill>
                            <a:srgbClr val="000000"/>
                          </a:solidFill>
                          <a:effectLst/>
                          <a:latin typeface="Calibri"/>
                        </a:rPr>
                        <a:t>Sl No.</a:t>
                      </a:r>
                      <a:endParaRPr lang="en-US"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b">
                        <a:spcBef>
                          <a:spcPts val="0"/>
                        </a:spcBef>
                        <a:spcAft>
                          <a:spcPts val="0"/>
                        </a:spcAft>
                      </a:pPr>
                      <a:r>
                        <a:rPr lang="en-US" sz="700" b="1" i="0" u="none" strike="noStrike">
                          <a:solidFill>
                            <a:srgbClr val="000000"/>
                          </a:solidFill>
                          <a:effectLst/>
                          <a:latin typeface="Calibri"/>
                        </a:rPr>
                        <a:t>Req ID</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b">
                        <a:spcBef>
                          <a:spcPts val="0"/>
                        </a:spcBef>
                        <a:spcAft>
                          <a:spcPts val="0"/>
                        </a:spcAft>
                      </a:pPr>
                      <a:r>
                        <a:rPr lang="en-US" sz="700" b="1" i="0" u="none" strike="noStrike">
                          <a:solidFill>
                            <a:srgbClr val="000000"/>
                          </a:solidFill>
                          <a:effectLst/>
                          <a:latin typeface="Calibri"/>
                        </a:rPr>
                        <a:t>Requirement</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b">
                        <a:spcBef>
                          <a:spcPts val="0"/>
                        </a:spcBef>
                        <a:spcAft>
                          <a:spcPts val="0"/>
                        </a:spcAft>
                      </a:pPr>
                      <a:r>
                        <a:rPr lang="en-US" sz="700" b="1" i="0" u="none" strike="noStrike">
                          <a:solidFill>
                            <a:srgbClr val="000000"/>
                          </a:solidFill>
                          <a:effectLst/>
                          <a:latin typeface="Calibri"/>
                        </a:rPr>
                        <a:t>Task 1/2/Common</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182416464"/>
                  </a:ext>
                </a:extLst>
              </a:tr>
              <a:tr h="383034">
                <a:tc>
                  <a:txBody>
                    <a:bodyPr/>
                    <a:lstStyle/>
                    <a:p>
                      <a:pPr algn="r" fontAlgn="b">
                        <a:spcBef>
                          <a:spcPts val="0"/>
                        </a:spcBef>
                        <a:spcAft>
                          <a:spcPts val="0"/>
                        </a:spcAft>
                      </a:pPr>
                      <a:r>
                        <a:rPr lang="en-NL" sz="700" b="0" i="0" u="none" strike="noStrike">
                          <a:solidFill>
                            <a:srgbClr val="000000"/>
                          </a:solidFill>
                          <a:effectLst/>
                          <a:latin typeface="Calibri"/>
                        </a:rPr>
                        <a:t>1</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ARS_001</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use the following data for rule violation detections:</a:t>
                      </a:r>
                      <a:br>
                        <a:rPr lang="en-US" sz="700" b="0" i="0" u="none" strike="noStrike">
                          <a:solidFill>
                            <a:srgbClr val="000000"/>
                          </a:solidFill>
                          <a:effectLst/>
                          <a:latin typeface="Calibri"/>
                        </a:rPr>
                      </a:br>
                      <a:r>
                        <a:rPr lang="en-US" sz="700" b="0" i="0" u="none" strike="noStrike">
                          <a:solidFill>
                            <a:srgbClr val="000000"/>
                          </a:solidFill>
                          <a:effectLst/>
                          <a:latin typeface="Calibri"/>
                        </a:rPr>
                        <a:t>• ballPos</a:t>
                      </a:r>
                      <a:br>
                        <a:rPr lang="en-US" sz="700" b="0" i="0" u="none" strike="noStrike">
                          <a:solidFill>
                            <a:srgbClr val="000000"/>
                          </a:solidFill>
                          <a:effectLst/>
                          <a:latin typeface="Calibri"/>
                        </a:rPr>
                      </a:br>
                      <a:r>
                        <a:rPr lang="en-US" sz="700" b="0" i="0" u="none" strike="noStrike">
                          <a:solidFill>
                            <a:srgbClr val="000000"/>
                          </a:solidFill>
                          <a:effectLst/>
                          <a:latin typeface="Calibri"/>
                        </a:rPr>
                        <a:t>• fieldDimension</a:t>
                      </a:r>
                      <a:br>
                        <a:rPr lang="en-US" sz="700" b="0" i="0" u="none" strike="noStrike">
                          <a:solidFill>
                            <a:srgbClr val="000000"/>
                          </a:solidFill>
                          <a:effectLst/>
                          <a:latin typeface="Calibri"/>
                        </a:rPr>
                      </a:br>
                      <a:r>
                        <a:rPr lang="en-US" sz="700" b="0" i="0" u="none" strike="noStrike">
                          <a:solidFill>
                            <a:srgbClr val="000000"/>
                          </a:solidFill>
                          <a:effectLst/>
                          <a:latin typeface="Calibri"/>
                        </a:rPr>
                        <a:t>• PlayerPos</a:t>
                      </a:r>
                      <a:br>
                        <a:rPr lang="en-US" sz="700" b="0" i="0" u="none" strike="noStrike">
                          <a:solidFill>
                            <a:srgbClr val="000000"/>
                          </a:solidFill>
                          <a:effectLst/>
                          <a:latin typeface="Calibri"/>
                        </a:rPr>
                      </a:br>
                      <a:r>
                        <a:rPr lang="en-US" sz="700" b="0" i="0" u="none" strike="noStrike">
                          <a:solidFill>
                            <a:srgbClr val="000000"/>
                          </a:solidFill>
                          <a:effectLst/>
                          <a:latin typeface="Calibri"/>
                        </a:rPr>
                        <a:t>• ballVelocity</a:t>
                      </a:r>
                      <a:br>
                        <a:rPr lang="en-US" sz="700" b="0" i="0" u="none" strike="noStrike">
                          <a:solidFill>
                            <a:srgbClr val="000000"/>
                          </a:solidFill>
                          <a:effectLst/>
                          <a:latin typeface="Calibri"/>
                        </a:rPr>
                      </a:br>
                      <a:r>
                        <a:rPr lang="en-US" sz="700" b="0" i="0" u="none" strike="noStrike">
                          <a:solidFill>
                            <a:srgbClr val="000000"/>
                          </a:solidFill>
                          <a:effectLst/>
                          <a:latin typeface="Calibri"/>
                        </a:rPr>
                        <a:t>• RefBoxCommand</a:t>
                      </a:r>
                      <a:endParaRPr lang="en-US" sz="1200" b="0" i="0" u="none" strike="noStrike" err="1">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Common</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461303"/>
                  </a:ext>
                </a:extLst>
              </a:tr>
              <a:tr h="75856">
                <a:tc>
                  <a:txBody>
                    <a:bodyPr/>
                    <a:lstStyle/>
                    <a:p>
                      <a:pPr algn="r" fontAlgn="b">
                        <a:spcBef>
                          <a:spcPts val="0"/>
                        </a:spcBef>
                        <a:spcAft>
                          <a:spcPts val="0"/>
                        </a:spcAft>
                      </a:pPr>
                      <a:r>
                        <a:rPr lang="en-NL" sz="700" b="0" i="0" u="none" strike="noStrike">
                          <a:solidFill>
                            <a:srgbClr val="000000"/>
                          </a:solidFill>
                          <a:effectLst/>
                          <a:latin typeface="Calibri"/>
                        </a:rPr>
                        <a:t>2</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ARS_002</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derive the field coordinates from the field dimensions.</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Common</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381760"/>
                  </a:ext>
                </a:extLst>
              </a:tr>
              <a:tr h="75856">
                <a:tc>
                  <a:txBody>
                    <a:bodyPr/>
                    <a:lstStyle/>
                    <a:p>
                      <a:pPr algn="r" fontAlgn="b">
                        <a:spcBef>
                          <a:spcPts val="0"/>
                        </a:spcBef>
                        <a:spcAft>
                          <a:spcPts val="0"/>
                        </a:spcAft>
                      </a:pPr>
                      <a:r>
                        <a:rPr lang="en-NL" sz="700" b="0" i="0" u="none" strike="noStrike">
                          <a:solidFill>
                            <a:srgbClr val="000000"/>
                          </a:solidFill>
                          <a:effectLst/>
                          <a:latin typeface="Calibri"/>
                        </a:rPr>
                        <a:t>3</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ARS_003</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detect whether the ball has wholly crossed the goal line or touch line whether on the ground or in the air.</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Task1</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7094157"/>
                  </a:ext>
                </a:extLst>
              </a:tr>
              <a:tr h="75856">
                <a:tc>
                  <a:txBody>
                    <a:bodyPr/>
                    <a:lstStyle/>
                    <a:p>
                      <a:pPr algn="r" fontAlgn="b">
                        <a:spcBef>
                          <a:spcPts val="0"/>
                        </a:spcBef>
                        <a:spcAft>
                          <a:spcPts val="0"/>
                        </a:spcAft>
                      </a:pPr>
                      <a:r>
                        <a:rPr lang="en-NL" sz="700" b="0" i="0" u="none" strike="noStrike">
                          <a:solidFill>
                            <a:srgbClr val="000000"/>
                          </a:solidFill>
                          <a:effectLst/>
                          <a:latin typeface="Calibri"/>
                        </a:rPr>
                        <a:t>4</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ARS_004</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AutRef system shall identify which field boundary line was crossed by the ball when it went out of the field.</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Task1</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6528695"/>
                  </a:ext>
                </a:extLst>
              </a:tr>
              <a:tr h="75856">
                <a:tc>
                  <a:txBody>
                    <a:bodyPr/>
                    <a:lstStyle/>
                    <a:p>
                      <a:pPr algn="r" fontAlgn="b">
                        <a:spcBef>
                          <a:spcPts val="0"/>
                        </a:spcBef>
                        <a:spcAft>
                          <a:spcPts val="0"/>
                        </a:spcAft>
                      </a:pPr>
                      <a:r>
                        <a:rPr lang="en-NL" sz="700" b="0" i="0" u="none" strike="noStrike">
                          <a:solidFill>
                            <a:srgbClr val="000000"/>
                          </a:solidFill>
                          <a:effectLst/>
                          <a:latin typeface="Calibri"/>
                        </a:rPr>
                        <a:t>5</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ARS_005</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log the evidence for the time instance when the rule was violated in a defined format.</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Common</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681213"/>
                  </a:ext>
                </a:extLst>
              </a:tr>
              <a:tr h="194746">
                <a:tc>
                  <a:txBody>
                    <a:bodyPr/>
                    <a:lstStyle/>
                    <a:p>
                      <a:pPr algn="r" fontAlgn="b">
                        <a:spcBef>
                          <a:spcPts val="0"/>
                        </a:spcBef>
                        <a:spcAft>
                          <a:spcPts val="0"/>
                        </a:spcAft>
                      </a:pPr>
                      <a:r>
                        <a:rPr lang="en-NL" sz="700" b="0" i="0" u="none" strike="noStrike">
                          <a:solidFill>
                            <a:srgbClr val="000000"/>
                          </a:solidFill>
                          <a:effectLst/>
                          <a:latin typeface="Calibri"/>
                        </a:rPr>
                        <a:t>6</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ARS_006</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provide the signal to "Stop" the play for the following:</a:t>
                      </a:r>
                      <a:br>
                        <a:rPr lang="en-US" sz="700" b="0" i="0" u="none" strike="noStrike">
                          <a:solidFill>
                            <a:srgbClr val="000000"/>
                          </a:solidFill>
                          <a:effectLst/>
                          <a:latin typeface="Calibri"/>
                        </a:rPr>
                      </a:br>
                      <a:r>
                        <a:rPr lang="en-US" sz="700" b="0" i="0" u="none" strike="noStrike">
                          <a:solidFill>
                            <a:srgbClr val="000000"/>
                          </a:solidFill>
                          <a:effectLst/>
                          <a:latin typeface="Calibri"/>
                        </a:rPr>
                        <a:t>• When ball  has wholly crossed the goal line or touch line whether on the ground or in the air</a:t>
                      </a:r>
                      <a:br>
                        <a:rPr lang="en-US" sz="700" b="0" i="0" u="none" strike="noStrike">
                          <a:solidFill>
                            <a:srgbClr val="000000"/>
                          </a:solidFill>
                          <a:effectLst/>
                          <a:latin typeface="Calibri"/>
                        </a:rPr>
                      </a:br>
                      <a:r>
                        <a:rPr lang="en-US" sz="700" b="0" i="0" u="none" strike="noStrike">
                          <a:solidFill>
                            <a:srgbClr val="000000"/>
                          </a:solidFill>
                          <a:effectLst/>
                          <a:latin typeface="Calibri"/>
                        </a:rPr>
                        <a:t>• When a rule is violated</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Common</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0734146"/>
                  </a:ext>
                </a:extLst>
              </a:tr>
              <a:tr h="75856">
                <a:tc>
                  <a:txBody>
                    <a:bodyPr/>
                    <a:lstStyle/>
                    <a:p>
                      <a:pPr algn="r" fontAlgn="b">
                        <a:spcBef>
                          <a:spcPts val="0"/>
                        </a:spcBef>
                        <a:spcAft>
                          <a:spcPts val="0"/>
                        </a:spcAft>
                      </a:pPr>
                      <a:r>
                        <a:rPr lang="en-NL" sz="700" b="0" i="0" u="none" strike="noStrike">
                          <a:solidFill>
                            <a:srgbClr val="000000"/>
                          </a:solidFill>
                          <a:effectLst/>
                          <a:latin typeface="Calibri"/>
                        </a:rPr>
                        <a:t>7</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ARS_007</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provide the signal suggesting the Rule Violation when a rule is violated.</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Common</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7271476"/>
                  </a:ext>
                </a:extLst>
              </a:tr>
              <a:tr h="75856">
                <a:tc>
                  <a:txBody>
                    <a:bodyPr/>
                    <a:lstStyle/>
                    <a:p>
                      <a:pPr algn="r" fontAlgn="b">
                        <a:spcBef>
                          <a:spcPts val="0"/>
                        </a:spcBef>
                        <a:spcAft>
                          <a:spcPts val="0"/>
                        </a:spcAft>
                      </a:pPr>
                      <a:r>
                        <a:rPr lang="en-NL" sz="700" b="0" i="0" u="none" strike="noStrike">
                          <a:solidFill>
                            <a:srgbClr val="000000"/>
                          </a:solidFill>
                          <a:effectLst/>
                          <a:latin typeface="Calibri"/>
                        </a:rPr>
                        <a:t>8</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ARS_008</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identify the last player who touched the ball before ball has wholly crossed the goal line or touch line.</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Task1</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726258"/>
                  </a:ext>
                </a:extLst>
              </a:tr>
              <a:tr h="135302">
                <a:tc>
                  <a:txBody>
                    <a:bodyPr/>
                    <a:lstStyle/>
                    <a:p>
                      <a:pPr algn="r" fontAlgn="b">
                        <a:spcBef>
                          <a:spcPts val="0"/>
                        </a:spcBef>
                        <a:spcAft>
                          <a:spcPts val="0"/>
                        </a:spcAft>
                      </a:pPr>
                      <a:r>
                        <a:rPr lang="en-NL" sz="700" b="0" i="0" u="none" strike="noStrike">
                          <a:solidFill>
                            <a:srgbClr val="000000"/>
                          </a:solidFill>
                          <a:effectLst/>
                          <a:latin typeface="Calibri"/>
                        </a:rPr>
                        <a:t>9</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ARS_009</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assign possession of the ball based on the last player who touched the ball before ball has wholly crossed the goal line or touch line and which field boundary line was crossed by the ball.</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Task1</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917425"/>
                  </a:ext>
                </a:extLst>
              </a:tr>
              <a:tr h="75856">
                <a:tc>
                  <a:txBody>
                    <a:bodyPr/>
                    <a:lstStyle/>
                    <a:p>
                      <a:pPr algn="r" fontAlgn="b">
                        <a:spcBef>
                          <a:spcPts val="0"/>
                        </a:spcBef>
                        <a:spcAft>
                          <a:spcPts val="0"/>
                        </a:spcAft>
                      </a:pPr>
                      <a:r>
                        <a:rPr lang="en-NL" sz="700" b="0" i="0" u="none" strike="noStrike">
                          <a:solidFill>
                            <a:srgbClr val="000000"/>
                          </a:solidFill>
                          <a:effectLst/>
                          <a:latin typeface="Calibri"/>
                        </a:rPr>
                        <a:t>10</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ARS_010</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identify the gameState based on the RefBoxCommand.</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Task2</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719400"/>
                  </a:ext>
                </a:extLst>
              </a:tr>
              <a:tr h="75856">
                <a:tc>
                  <a:txBody>
                    <a:bodyPr/>
                    <a:lstStyle/>
                    <a:p>
                      <a:pPr algn="r" fontAlgn="b">
                        <a:spcBef>
                          <a:spcPts val="0"/>
                        </a:spcBef>
                        <a:spcAft>
                          <a:spcPts val="0"/>
                        </a:spcAft>
                      </a:pPr>
                      <a:r>
                        <a:rPr lang="en-NL" sz="700" b="0" i="0" u="none" strike="noStrike">
                          <a:solidFill>
                            <a:srgbClr val="000000"/>
                          </a:solidFill>
                          <a:effectLst/>
                          <a:latin typeface="Calibri"/>
                        </a:rPr>
                        <a:t>11</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ARS_011</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detect the player ID to identify the player who is taking the kick and who is receiving the kick.</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Task2</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1646665"/>
                  </a:ext>
                </a:extLst>
              </a:tr>
              <a:tr h="75856">
                <a:tc>
                  <a:txBody>
                    <a:bodyPr/>
                    <a:lstStyle/>
                    <a:p>
                      <a:pPr algn="r" fontAlgn="b">
                        <a:spcBef>
                          <a:spcPts val="0"/>
                        </a:spcBef>
                        <a:spcAft>
                          <a:spcPts val="0"/>
                        </a:spcAft>
                      </a:pPr>
                      <a:r>
                        <a:rPr lang="en-NL" sz="700" b="0" i="0" u="none" strike="noStrike">
                          <a:solidFill>
                            <a:srgbClr val="000000"/>
                          </a:solidFill>
                          <a:effectLst/>
                          <a:latin typeface="Calibri"/>
                        </a:rPr>
                        <a:t>12</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ARS_012</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check the distance for which the ball has rolled freely once the ball is kicked and the kick is received.</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Task2</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8569011"/>
                  </a:ext>
                </a:extLst>
              </a:tr>
              <a:tr h="446516">
                <a:tc>
                  <a:txBody>
                    <a:bodyPr/>
                    <a:lstStyle/>
                    <a:p>
                      <a:pPr algn="r" fontAlgn="b">
                        <a:spcBef>
                          <a:spcPts val="0"/>
                        </a:spcBef>
                        <a:spcAft>
                          <a:spcPts val="0"/>
                        </a:spcAft>
                      </a:pPr>
                      <a:r>
                        <a:rPr lang="en-NL" sz="700" b="0" i="0" u="none" strike="noStrike">
                          <a:solidFill>
                            <a:srgbClr val="000000"/>
                          </a:solidFill>
                          <a:effectLst/>
                          <a:latin typeface="Calibri"/>
                        </a:rPr>
                        <a:t>13</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ARS_013</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1" i="0" u="none" strike="noStrike">
                          <a:solidFill>
                            <a:srgbClr val="000000"/>
                          </a:solidFill>
                          <a:effectLst/>
                          <a:latin typeface="Calibri"/>
                        </a:rPr>
                        <a:t>The AutoRef system shall indicate the rule has been violated if the distance for which the ball has rolled freely once the ball is kicked and the kick is received is less than 0.5 m for the following gameStates:</a:t>
                      </a:r>
                      <a:br>
                        <a:rPr lang="en-US" sz="700" b="1" i="0" u="none" strike="noStrike">
                          <a:solidFill>
                            <a:srgbClr val="000000"/>
                          </a:solidFill>
                          <a:effectLst/>
                          <a:latin typeface="Calibri"/>
                        </a:rPr>
                      </a:br>
                      <a:r>
                        <a:rPr lang="en-US" sz="700" b="1" i="0" u="none" strike="noStrike">
                          <a:solidFill>
                            <a:srgbClr val="000000"/>
                          </a:solidFill>
                          <a:effectLst/>
                          <a:latin typeface="Calibri"/>
                        </a:rPr>
                        <a:t>• Kick Off</a:t>
                      </a:r>
                      <a:br>
                        <a:rPr lang="en-US" sz="700" b="1" i="0" u="none" strike="noStrike">
                          <a:solidFill>
                            <a:srgbClr val="000000"/>
                          </a:solidFill>
                          <a:effectLst/>
                          <a:latin typeface="Calibri"/>
                        </a:rPr>
                      </a:br>
                      <a:r>
                        <a:rPr lang="en-US" sz="700" b="1" i="0" u="none" strike="noStrike">
                          <a:solidFill>
                            <a:srgbClr val="000000"/>
                          </a:solidFill>
                          <a:effectLst/>
                          <a:latin typeface="Calibri"/>
                        </a:rPr>
                        <a:t>• Corner Kick</a:t>
                      </a:r>
                      <a:br>
                        <a:rPr lang="en-US" sz="700" b="1" i="0" u="none" strike="noStrike">
                          <a:solidFill>
                            <a:srgbClr val="000000"/>
                          </a:solidFill>
                          <a:effectLst/>
                          <a:latin typeface="Calibri"/>
                        </a:rPr>
                      </a:br>
                      <a:r>
                        <a:rPr lang="en-US" sz="700" b="1" i="0" u="none" strike="noStrike">
                          <a:solidFill>
                            <a:srgbClr val="000000"/>
                          </a:solidFill>
                          <a:effectLst/>
                          <a:latin typeface="Calibri"/>
                        </a:rPr>
                        <a:t>• Throw In</a:t>
                      </a:r>
                      <a:br>
                        <a:rPr lang="en-US" sz="700" b="1" i="0" u="none" strike="noStrike">
                          <a:solidFill>
                            <a:srgbClr val="000000"/>
                          </a:solidFill>
                          <a:effectLst/>
                          <a:latin typeface="Calibri"/>
                        </a:rPr>
                      </a:br>
                      <a:r>
                        <a:rPr lang="en-US" sz="700" b="1" i="0" u="none" strike="noStrike">
                          <a:solidFill>
                            <a:srgbClr val="000000"/>
                          </a:solidFill>
                          <a:effectLst/>
                          <a:latin typeface="Calibri"/>
                        </a:rPr>
                        <a:t>• Goal Kick</a:t>
                      </a:r>
                      <a:br>
                        <a:rPr lang="en-US" sz="700" b="1" i="0" u="none" strike="noStrike">
                          <a:solidFill>
                            <a:srgbClr val="000000"/>
                          </a:solidFill>
                          <a:effectLst/>
                          <a:latin typeface="Calibri"/>
                        </a:rPr>
                      </a:br>
                      <a:r>
                        <a:rPr lang="en-US" sz="700" b="1" i="0" u="none" strike="noStrike">
                          <a:solidFill>
                            <a:srgbClr val="000000"/>
                          </a:solidFill>
                          <a:effectLst/>
                          <a:latin typeface="Calibri"/>
                        </a:rPr>
                        <a:t>• Free Kick</a:t>
                      </a:r>
                      <a:endParaRPr lang="en-US" sz="1200" b="1"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Task2</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5158413"/>
                  </a:ext>
                </a:extLst>
              </a:tr>
              <a:tr h="75856">
                <a:tc>
                  <a:txBody>
                    <a:bodyPr/>
                    <a:lstStyle/>
                    <a:p>
                      <a:pPr algn="r" fontAlgn="b">
                        <a:spcBef>
                          <a:spcPts val="0"/>
                        </a:spcBef>
                        <a:spcAft>
                          <a:spcPts val="0"/>
                        </a:spcAft>
                      </a:pPr>
                      <a:r>
                        <a:rPr lang="en-NL" sz="700" b="0" i="0" u="none" strike="noStrike">
                          <a:solidFill>
                            <a:srgbClr val="000000"/>
                          </a:solidFill>
                          <a:effectLst/>
                          <a:latin typeface="Calibri"/>
                        </a:rPr>
                        <a:t>14</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ARS_014</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track the real time relative to the match time.</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Common</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7318363"/>
                  </a:ext>
                </a:extLst>
              </a:tr>
              <a:tr h="75856">
                <a:tc>
                  <a:txBody>
                    <a:bodyPr/>
                    <a:lstStyle/>
                    <a:p>
                      <a:pPr algn="r" fontAlgn="b">
                        <a:spcBef>
                          <a:spcPts val="0"/>
                        </a:spcBef>
                        <a:spcAft>
                          <a:spcPts val="0"/>
                        </a:spcAft>
                      </a:pPr>
                      <a:r>
                        <a:rPr lang="en-NL" sz="700" b="0" i="0" u="none" strike="noStrike">
                          <a:solidFill>
                            <a:srgbClr val="000000"/>
                          </a:solidFill>
                          <a:effectLst/>
                          <a:latin typeface="Calibri"/>
                        </a:rPr>
                        <a:t>15</a:t>
                      </a:r>
                      <a:endParaRPr lang="en-NL" sz="1200" b="0" i="0" u="none" strike="noStrike">
                        <a:effectLst/>
                        <a:latin typeface="Calibri"/>
                      </a:endParaRPr>
                    </a:p>
                  </a:txBody>
                  <a:tcPr marL="3603" marR="3603" marT="360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ARS_015</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The AutoRef system shall identify the rule violations within 500 ms of the actual rule violation</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700" b="0" i="0" u="none" strike="noStrike">
                          <a:solidFill>
                            <a:srgbClr val="000000"/>
                          </a:solidFill>
                          <a:effectLst/>
                          <a:latin typeface="Calibri"/>
                        </a:rPr>
                        <a:t>Common</a:t>
                      </a:r>
                      <a:endParaRPr lang="en-US" sz="1200" b="0" i="0" u="none" strike="noStrike">
                        <a:effectLst/>
                        <a:latin typeface="Calibri"/>
                      </a:endParaRPr>
                    </a:p>
                  </a:txBody>
                  <a:tcPr marL="3603" marR="3603" marT="360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9530927"/>
                  </a:ext>
                </a:extLst>
              </a:tr>
            </a:tbl>
          </a:graphicData>
        </a:graphic>
      </p:graphicFrame>
      <p:sp>
        <p:nvSpPr>
          <p:cNvPr id="2" name="Slide Number Placeholder 1">
            <a:extLst>
              <a:ext uri="{FF2B5EF4-FFF2-40B4-BE49-F238E27FC236}">
                <a16:creationId xmlns:a16="http://schemas.microsoft.com/office/drawing/2014/main" id="{DDF6C412-1C57-4979-9BFD-1A7EF82319C3}"/>
              </a:ext>
            </a:extLst>
          </p:cNvPr>
          <p:cNvSpPr>
            <a:spLocks noGrp="1"/>
          </p:cNvSpPr>
          <p:nvPr>
            <p:ph type="sldNum" sz="quarter" idx="16"/>
          </p:nvPr>
        </p:nvSpPr>
        <p:spPr/>
        <p:txBody>
          <a:bodyPr/>
          <a:lstStyle/>
          <a:p>
            <a:fld id="{7DA006CD-FB23-48C7-8E16-6084BB144240}" type="slidenum">
              <a:rPr lang="LID4096" smtClean="0"/>
              <a:pPr/>
              <a:t>14</a:t>
            </a:fld>
            <a:endParaRPr lang="LID4096"/>
          </a:p>
        </p:txBody>
      </p:sp>
      <p:sp>
        <p:nvSpPr>
          <p:cNvPr id="4" name="RectanglePageNum">
            <a:extLst>
              <a:ext uri="{FF2B5EF4-FFF2-40B4-BE49-F238E27FC236}">
                <a16:creationId xmlns:a16="http://schemas.microsoft.com/office/drawing/2014/main" id="{78D9196C-C996-4303-9AD6-66DBDCFB38FD}"/>
              </a:ext>
            </a:extLst>
          </p:cNvPr>
          <p:cNvSpPr/>
          <p:nvPr/>
        </p:nvSpPr>
        <p:spPr>
          <a:xfrm>
            <a:off x="0" y="5105400"/>
            <a:ext cx="475488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D7F8A8F6-B693-8412-03F9-1FC0CDDA301E}"/>
              </a:ext>
            </a:extLst>
          </p:cNvPr>
          <p:cNvSpPr/>
          <p:nvPr/>
        </p:nvSpPr>
        <p:spPr>
          <a:xfrm>
            <a:off x="2038739" y="3420835"/>
            <a:ext cx="5271796" cy="7989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704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3147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System Architecture</a:t>
            </a:r>
            <a:endParaRPr sz="4700"/>
          </a:p>
        </p:txBody>
      </p:sp>
      <p:sp>
        <p:nvSpPr>
          <p:cNvPr id="2156" name="Google Shape;2156;p38"/>
          <p:cNvSpPr txBox="1">
            <a:spLocks noGrp="1"/>
          </p:cNvSpPr>
          <p:nvPr>
            <p:ph type="title" idx="2"/>
          </p:nvPr>
        </p:nvSpPr>
        <p:spPr>
          <a:xfrm>
            <a:off x="2971800" y="882681"/>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6" name="Picture 5" descr="A picture containing logo&#10;&#10;Description automatically generated">
            <a:extLst>
              <a:ext uri="{FF2B5EF4-FFF2-40B4-BE49-F238E27FC236}">
                <a16:creationId xmlns:a16="http://schemas.microsoft.com/office/drawing/2014/main" id="{3A2CEAEB-338A-4284-98CF-4D92E75D6BBC}"/>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1FF417ED-38EE-40EE-AFD5-9D5F438CA171}"/>
              </a:ext>
            </a:extLst>
          </p:cNvPr>
          <p:cNvSpPr>
            <a:spLocks noGrp="1"/>
          </p:cNvSpPr>
          <p:nvPr>
            <p:ph type="sldNum" sz="quarter" idx="16"/>
          </p:nvPr>
        </p:nvSpPr>
        <p:spPr/>
        <p:txBody>
          <a:bodyPr/>
          <a:lstStyle/>
          <a:p>
            <a:fld id="{7DA006CD-FB23-48C7-8E16-6084BB144240}" type="slidenum">
              <a:rPr lang="LID4096" smtClean="0"/>
              <a:pPr/>
              <a:t>15</a:t>
            </a:fld>
            <a:endParaRPr lang="LID4096"/>
          </a:p>
        </p:txBody>
      </p:sp>
      <p:sp>
        <p:nvSpPr>
          <p:cNvPr id="3" name="RectanglePageNum">
            <a:extLst>
              <a:ext uri="{FF2B5EF4-FFF2-40B4-BE49-F238E27FC236}">
                <a16:creationId xmlns:a16="http://schemas.microsoft.com/office/drawing/2014/main" id="{1048C4B5-FA3F-4A48-962D-896608BC073A}"/>
              </a:ext>
            </a:extLst>
          </p:cNvPr>
          <p:cNvSpPr/>
          <p:nvPr/>
        </p:nvSpPr>
        <p:spPr>
          <a:xfrm>
            <a:off x="0" y="5105400"/>
            <a:ext cx="512064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623093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logo&#10;&#10;Description automatically generated">
            <a:extLst>
              <a:ext uri="{FF2B5EF4-FFF2-40B4-BE49-F238E27FC236}">
                <a16:creationId xmlns:a16="http://schemas.microsoft.com/office/drawing/2014/main" id="{483BCFDB-D288-4AEC-9894-50AB2D8EE5F1}"/>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3" name="Title 2">
            <a:extLst>
              <a:ext uri="{FF2B5EF4-FFF2-40B4-BE49-F238E27FC236}">
                <a16:creationId xmlns:a16="http://schemas.microsoft.com/office/drawing/2014/main" id="{8FF2CF3F-EC9A-4CFC-A5BF-93B92F3F73D9}"/>
              </a:ext>
            </a:extLst>
          </p:cNvPr>
          <p:cNvSpPr>
            <a:spLocks noGrp="1"/>
          </p:cNvSpPr>
          <p:nvPr>
            <p:ph type="title"/>
          </p:nvPr>
        </p:nvSpPr>
        <p:spPr/>
        <p:txBody>
          <a:bodyPr/>
          <a:lstStyle/>
          <a:p>
            <a:r>
              <a:rPr lang="en-US"/>
              <a:t>System Architecture</a:t>
            </a:r>
            <a:endParaRPr lang="en-NL"/>
          </a:p>
        </p:txBody>
      </p:sp>
      <p:pic>
        <p:nvPicPr>
          <p:cNvPr id="5" name="Picture 4" descr="Diagram&#10;&#10;Description automatically generated">
            <a:extLst>
              <a:ext uri="{FF2B5EF4-FFF2-40B4-BE49-F238E27FC236}">
                <a16:creationId xmlns:a16="http://schemas.microsoft.com/office/drawing/2014/main" id="{DEC42D33-1D40-42FC-92C7-437742218197}"/>
              </a:ext>
            </a:extLst>
          </p:cNvPr>
          <p:cNvPicPr>
            <a:picLocks noChangeAspect="1"/>
          </p:cNvPicPr>
          <p:nvPr/>
        </p:nvPicPr>
        <p:blipFill>
          <a:blip r:embed="rId4"/>
          <a:stretch>
            <a:fillRect/>
          </a:stretch>
        </p:blipFill>
        <p:spPr>
          <a:xfrm>
            <a:off x="683278" y="988359"/>
            <a:ext cx="3969404" cy="3630546"/>
          </a:xfrm>
          <a:prstGeom prst="rect">
            <a:avLst/>
          </a:prstGeom>
        </p:spPr>
      </p:pic>
      <p:pic>
        <p:nvPicPr>
          <p:cNvPr id="7" name="Picture 6" descr="Diagram&#10;&#10;Description automatically generated">
            <a:extLst>
              <a:ext uri="{FF2B5EF4-FFF2-40B4-BE49-F238E27FC236}">
                <a16:creationId xmlns:a16="http://schemas.microsoft.com/office/drawing/2014/main" id="{AFEAB635-146E-456C-8C5B-2B099FB59DE6}"/>
              </a:ext>
            </a:extLst>
          </p:cNvPr>
          <p:cNvPicPr>
            <a:picLocks noChangeAspect="1"/>
          </p:cNvPicPr>
          <p:nvPr/>
        </p:nvPicPr>
        <p:blipFill>
          <a:blip r:embed="rId5"/>
          <a:stretch>
            <a:fillRect/>
          </a:stretch>
        </p:blipFill>
        <p:spPr>
          <a:xfrm>
            <a:off x="4961918" y="898801"/>
            <a:ext cx="3498804" cy="3906371"/>
          </a:xfrm>
          <a:prstGeom prst="rect">
            <a:avLst/>
          </a:prstGeom>
        </p:spPr>
      </p:pic>
      <p:sp>
        <p:nvSpPr>
          <p:cNvPr id="4" name="RectanglePageNum">
            <a:extLst>
              <a:ext uri="{FF2B5EF4-FFF2-40B4-BE49-F238E27FC236}">
                <a16:creationId xmlns:a16="http://schemas.microsoft.com/office/drawing/2014/main" id="{5CA8E97E-E3C9-46AB-9D94-0B38AAB98F60}"/>
              </a:ext>
            </a:extLst>
          </p:cNvPr>
          <p:cNvSpPr/>
          <p:nvPr/>
        </p:nvSpPr>
        <p:spPr>
          <a:xfrm>
            <a:off x="0" y="5105400"/>
            <a:ext cx="548640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43D5B72-7D49-4533-BE7D-D7204BDFB92D}"/>
              </a:ext>
            </a:extLst>
          </p:cNvPr>
          <p:cNvSpPr/>
          <p:nvPr/>
        </p:nvSpPr>
        <p:spPr>
          <a:xfrm>
            <a:off x="8255600" y="4402095"/>
            <a:ext cx="348497" cy="348497"/>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Slide Number Placeholder 1">
            <a:extLst>
              <a:ext uri="{FF2B5EF4-FFF2-40B4-BE49-F238E27FC236}">
                <a16:creationId xmlns:a16="http://schemas.microsoft.com/office/drawing/2014/main" id="{D6250922-30D6-4FB3-988C-3EE617281CDC}"/>
              </a:ext>
            </a:extLst>
          </p:cNvPr>
          <p:cNvSpPr>
            <a:spLocks noGrp="1"/>
          </p:cNvSpPr>
          <p:nvPr>
            <p:ph type="sldNum" sz="quarter" idx="16"/>
          </p:nvPr>
        </p:nvSpPr>
        <p:spPr/>
        <p:txBody>
          <a:bodyPr/>
          <a:lstStyle/>
          <a:p>
            <a:fld id="{7DA006CD-FB23-48C7-8E16-6084BB144240}" type="slidenum">
              <a:rPr lang="LID4096" smtClean="0"/>
              <a:pPr/>
              <a:t>16</a:t>
            </a:fld>
            <a:endParaRPr lang="LID4096"/>
          </a:p>
        </p:txBody>
      </p:sp>
    </p:spTree>
    <p:extLst>
      <p:ext uri="{BB962C8B-B14F-4D97-AF65-F5344CB8AC3E}">
        <p14:creationId xmlns:p14="http://schemas.microsoft.com/office/powerpoint/2010/main" val="317077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logo&#10;&#10;Description automatically generated">
            <a:extLst>
              <a:ext uri="{FF2B5EF4-FFF2-40B4-BE49-F238E27FC236}">
                <a16:creationId xmlns:a16="http://schemas.microsoft.com/office/drawing/2014/main" id="{483BCFDB-D288-4AEC-9894-50AB2D8EE5F1}"/>
              </a:ext>
            </a:extLst>
          </p:cNvPr>
          <p:cNvPicPr>
            <a:picLocks noChangeAspect="1"/>
          </p:cNvPicPr>
          <p:nvPr/>
        </p:nvPicPr>
        <p:blipFill rotWithShape="1">
          <a:blip r:embed="rId2">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3" name="Title 2">
            <a:extLst>
              <a:ext uri="{FF2B5EF4-FFF2-40B4-BE49-F238E27FC236}">
                <a16:creationId xmlns:a16="http://schemas.microsoft.com/office/drawing/2014/main" id="{8FF2CF3F-EC9A-4CFC-A5BF-93B92F3F73D9}"/>
              </a:ext>
            </a:extLst>
          </p:cNvPr>
          <p:cNvSpPr>
            <a:spLocks noGrp="1"/>
          </p:cNvSpPr>
          <p:nvPr>
            <p:ph type="title"/>
          </p:nvPr>
        </p:nvSpPr>
        <p:spPr/>
        <p:txBody>
          <a:bodyPr/>
          <a:lstStyle/>
          <a:p>
            <a:r>
              <a:rPr lang="en-US"/>
              <a:t>System Architecture</a:t>
            </a:r>
            <a:endParaRPr lang="en-NL"/>
          </a:p>
        </p:txBody>
      </p:sp>
      <p:pic>
        <p:nvPicPr>
          <p:cNvPr id="5" name="Picture 4" descr="Diagram&#10;&#10;Description automatically generated">
            <a:extLst>
              <a:ext uri="{FF2B5EF4-FFF2-40B4-BE49-F238E27FC236}">
                <a16:creationId xmlns:a16="http://schemas.microsoft.com/office/drawing/2014/main" id="{DBF0404B-BFC8-4DC2-8479-F41313B07C17}"/>
              </a:ext>
            </a:extLst>
          </p:cNvPr>
          <p:cNvPicPr>
            <a:picLocks noChangeAspect="1"/>
          </p:cNvPicPr>
          <p:nvPr/>
        </p:nvPicPr>
        <p:blipFill>
          <a:blip r:embed="rId3"/>
          <a:stretch>
            <a:fillRect/>
          </a:stretch>
        </p:blipFill>
        <p:spPr>
          <a:xfrm>
            <a:off x="3664324" y="932628"/>
            <a:ext cx="5170394" cy="4022412"/>
          </a:xfrm>
          <a:prstGeom prst="rect">
            <a:avLst/>
          </a:prstGeom>
        </p:spPr>
      </p:pic>
      <p:pic>
        <p:nvPicPr>
          <p:cNvPr id="7" name="Picture 6" descr="A picture containing text, crossword puzzle&#10;&#10;Description automatically generated">
            <a:extLst>
              <a:ext uri="{FF2B5EF4-FFF2-40B4-BE49-F238E27FC236}">
                <a16:creationId xmlns:a16="http://schemas.microsoft.com/office/drawing/2014/main" id="{1AA1A6D3-9F0E-4FAE-80B8-2E8D1E411887}"/>
              </a:ext>
            </a:extLst>
          </p:cNvPr>
          <p:cNvPicPr>
            <a:picLocks noChangeAspect="1"/>
          </p:cNvPicPr>
          <p:nvPr/>
        </p:nvPicPr>
        <p:blipFill>
          <a:blip r:embed="rId4"/>
          <a:stretch>
            <a:fillRect/>
          </a:stretch>
        </p:blipFill>
        <p:spPr>
          <a:xfrm>
            <a:off x="118917" y="932628"/>
            <a:ext cx="3296636" cy="1993607"/>
          </a:xfrm>
          <a:prstGeom prst="rect">
            <a:avLst/>
          </a:prstGeom>
        </p:spPr>
      </p:pic>
      <p:pic>
        <p:nvPicPr>
          <p:cNvPr id="9" name="Picture 8" descr="A picture containing qr code&#10;&#10;Description automatically generated">
            <a:extLst>
              <a:ext uri="{FF2B5EF4-FFF2-40B4-BE49-F238E27FC236}">
                <a16:creationId xmlns:a16="http://schemas.microsoft.com/office/drawing/2014/main" id="{20C7567D-2FBD-4B9A-8B3C-28F26391C7B6}"/>
              </a:ext>
            </a:extLst>
          </p:cNvPr>
          <p:cNvPicPr>
            <a:picLocks noChangeAspect="1"/>
          </p:cNvPicPr>
          <p:nvPr/>
        </p:nvPicPr>
        <p:blipFill>
          <a:blip r:embed="rId5"/>
          <a:stretch>
            <a:fillRect/>
          </a:stretch>
        </p:blipFill>
        <p:spPr>
          <a:xfrm>
            <a:off x="168880" y="2943834"/>
            <a:ext cx="3246673" cy="1768288"/>
          </a:xfrm>
          <a:prstGeom prst="rect">
            <a:avLst/>
          </a:prstGeom>
        </p:spPr>
      </p:pic>
      <p:sp>
        <p:nvSpPr>
          <p:cNvPr id="10" name="Oval 9">
            <a:extLst>
              <a:ext uri="{FF2B5EF4-FFF2-40B4-BE49-F238E27FC236}">
                <a16:creationId xmlns:a16="http://schemas.microsoft.com/office/drawing/2014/main" id="{22A795E8-B5C0-4259-9562-07FB345FB786}"/>
              </a:ext>
            </a:extLst>
          </p:cNvPr>
          <p:cNvSpPr/>
          <p:nvPr/>
        </p:nvSpPr>
        <p:spPr>
          <a:xfrm>
            <a:off x="8249504" y="4402095"/>
            <a:ext cx="348497" cy="348497"/>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Slide Number Placeholder 1">
            <a:extLst>
              <a:ext uri="{FF2B5EF4-FFF2-40B4-BE49-F238E27FC236}">
                <a16:creationId xmlns:a16="http://schemas.microsoft.com/office/drawing/2014/main" id="{CE5F3DBB-640A-4D91-9DC7-68555C898461}"/>
              </a:ext>
            </a:extLst>
          </p:cNvPr>
          <p:cNvSpPr>
            <a:spLocks noGrp="1"/>
          </p:cNvSpPr>
          <p:nvPr>
            <p:ph type="sldNum" sz="quarter" idx="16"/>
          </p:nvPr>
        </p:nvSpPr>
        <p:spPr/>
        <p:txBody>
          <a:bodyPr/>
          <a:lstStyle/>
          <a:p>
            <a:fld id="{7DA006CD-FB23-48C7-8E16-6084BB144240}" type="slidenum">
              <a:rPr lang="LID4096" smtClean="0"/>
              <a:pPr/>
              <a:t>17</a:t>
            </a:fld>
            <a:endParaRPr lang="LID4096"/>
          </a:p>
        </p:txBody>
      </p:sp>
      <p:sp>
        <p:nvSpPr>
          <p:cNvPr id="4" name="RectanglePageNum">
            <a:extLst>
              <a:ext uri="{FF2B5EF4-FFF2-40B4-BE49-F238E27FC236}">
                <a16:creationId xmlns:a16="http://schemas.microsoft.com/office/drawing/2014/main" id="{0C83D52A-6814-4A2E-9541-5863DDB1A098}"/>
              </a:ext>
            </a:extLst>
          </p:cNvPr>
          <p:cNvSpPr/>
          <p:nvPr/>
        </p:nvSpPr>
        <p:spPr>
          <a:xfrm>
            <a:off x="0" y="5105400"/>
            <a:ext cx="585216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39412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14650" y="2571750"/>
            <a:ext cx="33147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Integration and Validation</a:t>
            </a:r>
            <a:endParaRPr sz="4700"/>
          </a:p>
        </p:txBody>
      </p:sp>
      <p:sp>
        <p:nvSpPr>
          <p:cNvPr id="2156" name="Google Shape;2156;p38"/>
          <p:cNvSpPr txBox="1">
            <a:spLocks noGrp="1"/>
          </p:cNvSpPr>
          <p:nvPr>
            <p:ph type="title" idx="2"/>
          </p:nvPr>
        </p:nvSpPr>
        <p:spPr>
          <a:xfrm>
            <a:off x="2971800" y="882681"/>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6" name="Picture 5" descr="A picture containing logo&#10;&#10;Description automatically generated">
            <a:extLst>
              <a:ext uri="{FF2B5EF4-FFF2-40B4-BE49-F238E27FC236}">
                <a16:creationId xmlns:a16="http://schemas.microsoft.com/office/drawing/2014/main" id="{3A2CEAEB-338A-4284-98CF-4D92E75D6BBC}"/>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8C48574C-FB91-4AA2-8E24-AD8DBC8F41C5}"/>
              </a:ext>
            </a:extLst>
          </p:cNvPr>
          <p:cNvSpPr>
            <a:spLocks noGrp="1"/>
          </p:cNvSpPr>
          <p:nvPr>
            <p:ph type="sldNum" sz="quarter" idx="16"/>
          </p:nvPr>
        </p:nvSpPr>
        <p:spPr/>
        <p:txBody>
          <a:bodyPr/>
          <a:lstStyle/>
          <a:p>
            <a:fld id="{7DA006CD-FB23-48C7-8E16-6084BB144240}" type="slidenum">
              <a:rPr lang="LID4096" smtClean="0"/>
              <a:pPr/>
              <a:t>18</a:t>
            </a:fld>
            <a:endParaRPr lang="LID4096"/>
          </a:p>
        </p:txBody>
      </p:sp>
      <p:sp>
        <p:nvSpPr>
          <p:cNvPr id="3" name="RectanglePageNum">
            <a:extLst>
              <a:ext uri="{FF2B5EF4-FFF2-40B4-BE49-F238E27FC236}">
                <a16:creationId xmlns:a16="http://schemas.microsoft.com/office/drawing/2014/main" id="{CCDE05ED-4D44-4C3F-9B3E-8483EAB797F2}"/>
              </a:ext>
            </a:extLst>
          </p:cNvPr>
          <p:cNvSpPr/>
          <p:nvPr/>
        </p:nvSpPr>
        <p:spPr>
          <a:xfrm>
            <a:off x="0" y="5105400"/>
            <a:ext cx="621792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618795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logo&#10;&#10;Description automatically generated">
            <a:extLst>
              <a:ext uri="{FF2B5EF4-FFF2-40B4-BE49-F238E27FC236}">
                <a16:creationId xmlns:a16="http://schemas.microsoft.com/office/drawing/2014/main" id="{483BCFDB-D288-4AEC-9894-50AB2D8EE5F1}"/>
              </a:ext>
            </a:extLst>
          </p:cNvPr>
          <p:cNvPicPr>
            <a:picLocks noChangeAspect="1"/>
          </p:cNvPicPr>
          <p:nvPr/>
        </p:nvPicPr>
        <p:blipFill rotWithShape="1">
          <a:blip r:embed="rId5">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3" name="Title 2">
            <a:extLst>
              <a:ext uri="{FF2B5EF4-FFF2-40B4-BE49-F238E27FC236}">
                <a16:creationId xmlns:a16="http://schemas.microsoft.com/office/drawing/2014/main" id="{8FF2CF3F-EC9A-4CFC-A5BF-93B92F3F73D9}"/>
              </a:ext>
            </a:extLst>
          </p:cNvPr>
          <p:cNvSpPr>
            <a:spLocks noGrp="1"/>
          </p:cNvSpPr>
          <p:nvPr>
            <p:ph type="title"/>
          </p:nvPr>
        </p:nvSpPr>
        <p:spPr/>
        <p:txBody>
          <a:bodyPr/>
          <a:lstStyle/>
          <a:p>
            <a:r>
              <a:rPr lang="en-US"/>
              <a:t>Integration &amp; Validation – Task 1</a:t>
            </a:r>
            <a:endParaRPr lang="en-NL"/>
          </a:p>
        </p:txBody>
      </p:sp>
      <p:pic>
        <p:nvPicPr>
          <p:cNvPr id="2" name="BallOutTest" descr="BallOutTest">
            <a:hlinkClick r:id="" action="ppaction://media"/>
            <a:extLst>
              <a:ext uri="{FF2B5EF4-FFF2-40B4-BE49-F238E27FC236}">
                <a16:creationId xmlns:a16="http://schemas.microsoft.com/office/drawing/2014/main" id="{3F16577D-5AC6-FC42-BC8A-16F370C51C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2620" y="870599"/>
            <a:ext cx="6718760" cy="3779302"/>
          </a:xfrm>
          <a:prstGeom prst="rect">
            <a:avLst/>
          </a:prstGeom>
        </p:spPr>
      </p:pic>
      <p:sp>
        <p:nvSpPr>
          <p:cNvPr id="4" name="Slide Number Placeholder 3">
            <a:extLst>
              <a:ext uri="{FF2B5EF4-FFF2-40B4-BE49-F238E27FC236}">
                <a16:creationId xmlns:a16="http://schemas.microsoft.com/office/drawing/2014/main" id="{34680F1B-F1D9-4CEE-8BB0-B138FAB8BAE1}"/>
              </a:ext>
            </a:extLst>
          </p:cNvPr>
          <p:cNvSpPr>
            <a:spLocks noGrp="1"/>
          </p:cNvSpPr>
          <p:nvPr>
            <p:ph type="sldNum" sz="quarter" idx="16"/>
          </p:nvPr>
        </p:nvSpPr>
        <p:spPr/>
        <p:txBody>
          <a:bodyPr/>
          <a:lstStyle/>
          <a:p>
            <a:fld id="{7DA006CD-FB23-48C7-8E16-6084BB144240}" type="slidenum">
              <a:rPr lang="LID4096" smtClean="0"/>
              <a:pPr/>
              <a:t>19</a:t>
            </a:fld>
            <a:endParaRPr lang="LID4096"/>
          </a:p>
        </p:txBody>
      </p:sp>
      <p:sp>
        <p:nvSpPr>
          <p:cNvPr id="5" name="RectanglePageNum">
            <a:extLst>
              <a:ext uri="{FF2B5EF4-FFF2-40B4-BE49-F238E27FC236}">
                <a16:creationId xmlns:a16="http://schemas.microsoft.com/office/drawing/2014/main" id="{8F6425B8-0F80-49E7-B9F4-9AF8A9F1AC58}"/>
              </a:ext>
            </a:extLst>
          </p:cNvPr>
          <p:cNvSpPr/>
          <p:nvPr/>
        </p:nvSpPr>
        <p:spPr>
          <a:xfrm>
            <a:off x="0" y="5105400"/>
            <a:ext cx="658368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9937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pic>
        <p:nvPicPr>
          <p:cNvPr id="27" name="Picture 26" descr="A picture containing logo&#10;&#10;Description automatically generated">
            <a:extLst>
              <a:ext uri="{FF2B5EF4-FFF2-40B4-BE49-F238E27FC236}">
                <a16:creationId xmlns:a16="http://schemas.microsoft.com/office/drawing/2014/main" id="{2306C713-8C21-4085-BD46-E466AA049E51}"/>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AF3CC366-C0BF-4C6A-94BD-934F889504D3}"/>
              </a:ext>
            </a:extLst>
          </p:cNvPr>
          <p:cNvSpPr>
            <a:spLocks noGrp="1"/>
          </p:cNvSpPr>
          <p:nvPr>
            <p:ph type="sldNum" sz="quarter" idx="16"/>
          </p:nvPr>
        </p:nvSpPr>
        <p:spPr/>
        <p:txBody>
          <a:bodyPr/>
          <a:lstStyle/>
          <a:p>
            <a:fld id="{7DA006CD-FB23-48C7-8E16-6084BB144240}" type="slidenum">
              <a:rPr lang="LID4096" smtClean="0"/>
              <a:pPr/>
              <a:t>2</a:t>
            </a:fld>
            <a:endParaRPr lang="LID4096"/>
          </a:p>
        </p:txBody>
      </p:sp>
      <p:sp>
        <p:nvSpPr>
          <p:cNvPr id="3" name="RectanglePageNum">
            <a:extLst>
              <a:ext uri="{FF2B5EF4-FFF2-40B4-BE49-F238E27FC236}">
                <a16:creationId xmlns:a16="http://schemas.microsoft.com/office/drawing/2014/main" id="{236A5A49-4456-428C-B1A9-7EB48B3536DD}"/>
              </a:ext>
            </a:extLst>
          </p:cNvPr>
          <p:cNvSpPr/>
          <p:nvPr/>
        </p:nvSpPr>
        <p:spPr>
          <a:xfrm>
            <a:off x="0" y="5105400"/>
            <a:ext cx="36576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5" name="Picture 24">
            <a:extLst>
              <a:ext uri="{FF2B5EF4-FFF2-40B4-BE49-F238E27FC236}">
                <a16:creationId xmlns:a16="http://schemas.microsoft.com/office/drawing/2014/main" id="{4D0C094A-1398-4904-A165-FAEDE3DCEE35}"/>
              </a:ext>
            </a:extLst>
          </p:cNvPr>
          <p:cNvPicPr/>
          <p:nvPr/>
        </p:nvPicPr>
        <p:blipFill rotWithShape="1">
          <a:blip r:embed="rId4" cstate="print">
            <a:extLst>
              <a:ext uri="{28A0092B-C50C-407E-A947-70E740481C1C}">
                <a14:useLocalDpi xmlns:a14="http://schemas.microsoft.com/office/drawing/2010/main" val="0"/>
              </a:ext>
            </a:extLst>
          </a:blip>
          <a:srcRect t="56121" r="17697"/>
          <a:stretch/>
        </p:blipFill>
        <p:spPr bwMode="auto">
          <a:xfrm>
            <a:off x="2212879" y="1129553"/>
            <a:ext cx="4718242" cy="3101385"/>
          </a:xfrm>
          <a:prstGeom prst="rect">
            <a:avLst/>
          </a:prstGeom>
          <a:noFill/>
          <a:ln>
            <a:noFill/>
          </a:ln>
        </p:spPr>
      </p:pic>
    </p:spTree>
    <p:extLst>
      <p:ext uri="{BB962C8B-B14F-4D97-AF65-F5344CB8AC3E}">
        <p14:creationId xmlns:p14="http://schemas.microsoft.com/office/powerpoint/2010/main" val="1138125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logo&#10;&#10;Description automatically generated">
            <a:extLst>
              <a:ext uri="{FF2B5EF4-FFF2-40B4-BE49-F238E27FC236}">
                <a16:creationId xmlns:a16="http://schemas.microsoft.com/office/drawing/2014/main" id="{483BCFDB-D288-4AEC-9894-50AB2D8EE5F1}"/>
              </a:ext>
            </a:extLst>
          </p:cNvPr>
          <p:cNvPicPr>
            <a:picLocks noChangeAspect="1"/>
          </p:cNvPicPr>
          <p:nvPr/>
        </p:nvPicPr>
        <p:blipFill rotWithShape="1">
          <a:blip r:embed="rId4">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3" name="Title 2">
            <a:extLst>
              <a:ext uri="{FF2B5EF4-FFF2-40B4-BE49-F238E27FC236}">
                <a16:creationId xmlns:a16="http://schemas.microsoft.com/office/drawing/2014/main" id="{8FF2CF3F-EC9A-4CFC-A5BF-93B92F3F73D9}"/>
              </a:ext>
            </a:extLst>
          </p:cNvPr>
          <p:cNvSpPr>
            <a:spLocks noGrp="1"/>
          </p:cNvSpPr>
          <p:nvPr>
            <p:ph type="title"/>
          </p:nvPr>
        </p:nvSpPr>
        <p:spPr/>
        <p:txBody>
          <a:bodyPr/>
          <a:lstStyle/>
          <a:p>
            <a:r>
              <a:rPr lang="en-US"/>
              <a:t>Violation Ball Roll &lt; 0.5 m – Task 2</a:t>
            </a:r>
            <a:endParaRPr lang="en-NL"/>
          </a:p>
        </p:txBody>
      </p:sp>
      <p:sp>
        <p:nvSpPr>
          <p:cNvPr id="4" name="Slide Number Placeholder 3">
            <a:extLst>
              <a:ext uri="{FF2B5EF4-FFF2-40B4-BE49-F238E27FC236}">
                <a16:creationId xmlns:a16="http://schemas.microsoft.com/office/drawing/2014/main" id="{843C9341-2010-4FB9-ABE7-5D6F074D6D98}"/>
              </a:ext>
            </a:extLst>
          </p:cNvPr>
          <p:cNvSpPr>
            <a:spLocks noGrp="1"/>
          </p:cNvSpPr>
          <p:nvPr>
            <p:ph type="sldNum" sz="quarter" idx="16"/>
          </p:nvPr>
        </p:nvSpPr>
        <p:spPr/>
        <p:txBody>
          <a:bodyPr/>
          <a:lstStyle/>
          <a:p>
            <a:fld id="{7DA006CD-FB23-48C7-8E16-6084BB144240}" type="slidenum">
              <a:rPr lang="LID4096" smtClean="0"/>
              <a:pPr/>
              <a:t>20</a:t>
            </a:fld>
            <a:endParaRPr lang="LID4096"/>
          </a:p>
        </p:txBody>
      </p:sp>
      <p:sp>
        <p:nvSpPr>
          <p:cNvPr id="5" name="RectanglePageNum">
            <a:extLst>
              <a:ext uri="{FF2B5EF4-FFF2-40B4-BE49-F238E27FC236}">
                <a16:creationId xmlns:a16="http://schemas.microsoft.com/office/drawing/2014/main" id="{0B1ABDE5-5FF8-43C5-B4B2-B48747C493BD}"/>
              </a:ext>
            </a:extLst>
          </p:cNvPr>
          <p:cNvSpPr/>
          <p:nvPr/>
        </p:nvSpPr>
        <p:spPr>
          <a:xfrm>
            <a:off x="0" y="5105400"/>
            <a:ext cx="768096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6" name="InShot_20220323_100902335">
            <a:hlinkClick r:id="" action="ppaction://media"/>
            <a:extLst>
              <a:ext uri="{FF2B5EF4-FFF2-40B4-BE49-F238E27FC236}">
                <a16:creationId xmlns:a16="http://schemas.microsoft.com/office/drawing/2014/main" id="{143D12AE-7BBC-4CBF-9441-9801AB85D8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3453" y="1072341"/>
            <a:ext cx="6629137" cy="3728890"/>
          </a:xfrm>
          <a:prstGeom prst="rect">
            <a:avLst/>
          </a:prstGeom>
        </p:spPr>
      </p:pic>
    </p:spTree>
    <p:extLst>
      <p:ext uri="{BB962C8B-B14F-4D97-AF65-F5344CB8AC3E}">
        <p14:creationId xmlns:p14="http://schemas.microsoft.com/office/powerpoint/2010/main" val="407343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logo&#10;&#10;Description automatically generated">
            <a:extLst>
              <a:ext uri="{FF2B5EF4-FFF2-40B4-BE49-F238E27FC236}">
                <a16:creationId xmlns:a16="http://schemas.microsoft.com/office/drawing/2014/main" id="{483BCFDB-D288-4AEC-9894-50AB2D8EE5F1}"/>
              </a:ext>
            </a:extLst>
          </p:cNvPr>
          <p:cNvPicPr>
            <a:picLocks noChangeAspect="1"/>
          </p:cNvPicPr>
          <p:nvPr/>
        </p:nvPicPr>
        <p:blipFill rotWithShape="1">
          <a:blip r:embed="rId4">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3" name="Title 2">
            <a:extLst>
              <a:ext uri="{FF2B5EF4-FFF2-40B4-BE49-F238E27FC236}">
                <a16:creationId xmlns:a16="http://schemas.microsoft.com/office/drawing/2014/main" id="{8FF2CF3F-EC9A-4CFC-A5BF-93B92F3F73D9}"/>
              </a:ext>
            </a:extLst>
          </p:cNvPr>
          <p:cNvSpPr>
            <a:spLocks noGrp="1"/>
          </p:cNvSpPr>
          <p:nvPr>
            <p:ph type="title"/>
          </p:nvPr>
        </p:nvSpPr>
        <p:spPr/>
        <p:txBody>
          <a:bodyPr/>
          <a:lstStyle/>
          <a:p>
            <a:r>
              <a:rPr lang="en-US"/>
              <a:t>Integration &amp; Validation – Task 2 (throw-in)</a:t>
            </a:r>
            <a:endParaRPr lang="en-NL"/>
          </a:p>
        </p:txBody>
      </p:sp>
      <p:pic>
        <p:nvPicPr>
          <p:cNvPr id="4" name="Task2Case1Full" descr="Task2Case1Full">
            <a:hlinkClick r:id="" action="ppaction://media"/>
            <a:extLst>
              <a:ext uri="{FF2B5EF4-FFF2-40B4-BE49-F238E27FC236}">
                <a16:creationId xmlns:a16="http://schemas.microsoft.com/office/drawing/2014/main" id="{9ABBDD1D-EC7A-FE47-BC30-DA88D8FA0E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5281" y="824142"/>
            <a:ext cx="6713437" cy="3776308"/>
          </a:xfrm>
          <a:prstGeom prst="rect">
            <a:avLst/>
          </a:prstGeom>
        </p:spPr>
      </p:pic>
      <p:sp>
        <p:nvSpPr>
          <p:cNvPr id="2" name="Slide Number Placeholder 1">
            <a:extLst>
              <a:ext uri="{FF2B5EF4-FFF2-40B4-BE49-F238E27FC236}">
                <a16:creationId xmlns:a16="http://schemas.microsoft.com/office/drawing/2014/main" id="{7A2E7AD5-A11F-4204-B623-F86F0FCA6286}"/>
              </a:ext>
            </a:extLst>
          </p:cNvPr>
          <p:cNvSpPr>
            <a:spLocks noGrp="1"/>
          </p:cNvSpPr>
          <p:nvPr>
            <p:ph type="sldNum" sz="quarter" idx="16"/>
          </p:nvPr>
        </p:nvSpPr>
        <p:spPr/>
        <p:txBody>
          <a:bodyPr/>
          <a:lstStyle/>
          <a:p>
            <a:fld id="{7DA006CD-FB23-48C7-8E16-6084BB144240}" type="slidenum">
              <a:rPr lang="LID4096" smtClean="0"/>
              <a:pPr/>
              <a:t>21</a:t>
            </a:fld>
            <a:endParaRPr lang="LID4096"/>
          </a:p>
        </p:txBody>
      </p:sp>
      <p:sp>
        <p:nvSpPr>
          <p:cNvPr id="5" name="RectanglePageNum">
            <a:extLst>
              <a:ext uri="{FF2B5EF4-FFF2-40B4-BE49-F238E27FC236}">
                <a16:creationId xmlns:a16="http://schemas.microsoft.com/office/drawing/2014/main" id="{4DBDD5AF-20D6-4655-B1B7-BBAA50AEF21E}"/>
              </a:ext>
            </a:extLst>
          </p:cNvPr>
          <p:cNvSpPr/>
          <p:nvPr/>
        </p:nvSpPr>
        <p:spPr>
          <a:xfrm>
            <a:off x="0" y="5105400"/>
            <a:ext cx="694944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24714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logo&#10;&#10;Description automatically generated">
            <a:extLst>
              <a:ext uri="{FF2B5EF4-FFF2-40B4-BE49-F238E27FC236}">
                <a16:creationId xmlns:a16="http://schemas.microsoft.com/office/drawing/2014/main" id="{483BCFDB-D288-4AEC-9894-50AB2D8EE5F1}"/>
              </a:ext>
            </a:extLst>
          </p:cNvPr>
          <p:cNvPicPr>
            <a:picLocks noChangeAspect="1"/>
          </p:cNvPicPr>
          <p:nvPr/>
        </p:nvPicPr>
        <p:blipFill rotWithShape="1">
          <a:blip r:embed="rId4">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3" name="Title 2">
            <a:extLst>
              <a:ext uri="{FF2B5EF4-FFF2-40B4-BE49-F238E27FC236}">
                <a16:creationId xmlns:a16="http://schemas.microsoft.com/office/drawing/2014/main" id="{8FF2CF3F-EC9A-4CFC-A5BF-93B92F3F73D9}"/>
              </a:ext>
            </a:extLst>
          </p:cNvPr>
          <p:cNvSpPr>
            <a:spLocks noGrp="1"/>
          </p:cNvSpPr>
          <p:nvPr>
            <p:ph type="title"/>
          </p:nvPr>
        </p:nvSpPr>
        <p:spPr/>
        <p:txBody>
          <a:bodyPr/>
          <a:lstStyle/>
          <a:p>
            <a:r>
              <a:rPr lang="en-US"/>
              <a:t>Integration &amp; Validation – Task 2 (kick-off)</a:t>
            </a:r>
            <a:endParaRPr lang="en-NL"/>
          </a:p>
        </p:txBody>
      </p:sp>
      <p:pic>
        <p:nvPicPr>
          <p:cNvPr id="2" name="Task2Case2Full" descr="Task2Case2Full">
            <a:hlinkClick r:id="" action="ppaction://media"/>
            <a:extLst>
              <a:ext uri="{FF2B5EF4-FFF2-40B4-BE49-F238E27FC236}">
                <a16:creationId xmlns:a16="http://schemas.microsoft.com/office/drawing/2014/main" id="{3D252766-2E16-B443-A339-32CB67F768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4235" y="825922"/>
            <a:ext cx="6715529" cy="3777485"/>
          </a:xfrm>
          <a:prstGeom prst="rect">
            <a:avLst/>
          </a:prstGeom>
        </p:spPr>
      </p:pic>
      <p:sp>
        <p:nvSpPr>
          <p:cNvPr id="4" name="Slide Number Placeholder 3">
            <a:extLst>
              <a:ext uri="{FF2B5EF4-FFF2-40B4-BE49-F238E27FC236}">
                <a16:creationId xmlns:a16="http://schemas.microsoft.com/office/drawing/2014/main" id="{843C9341-2010-4FB9-ABE7-5D6F074D6D98}"/>
              </a:ext>
            </a:extLst>
          </p:cNvPr>
          <p:cNvSpPr>
            <a:spLocks noGrp="1"/>
          </p:cNvSpPr>
          <p:nvPr>
            <p:ph type="sldNum" sz="quarter" idx="16"/>
          </p:nvPr>
        </p:nvSpPr>
        <p:spPr/>
        <p:txBody>
          <a:bodyPr/>
          <a:lstStyle/>
          <a:p>
            <a:fld id="{7DA006CD-FB23-48C7-8E16-6084BB144240}" type="slidenum">
              <a:rPr lang="LID4096" smtClean="0"/>
              <a:pPr/>
              <a:t>22</a:t>
            </a:fld>
            <a:endParaRPr lang="LID4096"/>
          </a:p>
        </p:txBody>
      </p:sp>
      <p:sp>
        <p:nvSpPr>
          <p:cNvPr id="5" name="RectanglePageNum">
            <a:extLst>
              <a:ext uri="{FF2B5EF4-FFF2-40B4-BE49-F238E27FC236}">
                <a16:creationId xmlns:a16="http://schemas.microsoft.com/office/drawing/2014/main" id="{0B1ABDE5-5FF8-43C5-B4B2-B48747C493BD}"/>
              </a:ext>
            </a:extLst>
          </p:cNvPr>
          <p:cNvSpPr/>
          <p:nvPr/>
        </p:nvSpPr>
        <p:spPr>
          <a:xfrm>
            <a:off x="0" y="5105400"/>
            <a:ext cx="731520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27198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3147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Future work</a:t>
            </a:r>
            <a:endParaRPr sz="4700"/>
          </a:p>
        </p:txBody>
      </p:sp>
      <p:sp>
        <p:nvSpPr>
          <p:cNvPr id="2156" name="Google Shape;2156;p38"/>
          <p:cNvSpPr txBox="1">
            <a:spLocks noGrp="1"/>
          </p:cNvSpPr>
          <p:nvPr>
            <p:ph type="title" idx="2"/>
          </p:nvPr>
        </p:nvSpPr>
        <p:spPr>
          <a:xfrm>
            <a:off x="2971800" y="882681"/>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6" name="Picture 5" descr="A picture containing logo&#10;&#10;Description automatically generated">
            <a:extLst>
              <a:ext uri="{FF2B5EF4-FFF2-40B4-BE49-F238E27FC236}">
                <a16:creationId xmlns:a16="http://schemas.microsoft.com/office/drawing/2014/main" id="{3A2CEAEB-338A-4284-98CF-4D92E75D6BBC}"/>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9FE6299D-1361-4E1A-B42D-9F36E56E8BF4}"/>
              </a:ext>
            </a:extLst>
          </p:cNvPr>
          <p:cNvSpPr>
            <a:spLocks noGrp="1"/>
          </p:cNvSpPr>
          <p:nvPr>
            <p:ph type="sldNum" sz="quarter" idx="16"/>
          </p:nvPr>
        </p:nvSpPr>
        <p:spPr/>
        <p:txBody>
          <a:bodyPr/>
          <a:lstStyle/>
          <a:p>
            <a:fld id="{7DA006CD-FB23-48C7-8E16-6084BB144240}" type="slidenum">
              <a:rPr lang="LID4096" smtClean="0"/>
              <a:pPr/>
              <a:t>23</a:t>
            </a:fld>
            <a:endParaRPr lang="LID4096"/>
          </a:p>
        </p:txBody>
      </p:sp>
      <p:sp>
        <p:nvSpPr>
          <p:cNvPr id="3" name="RectanglePageNum">
            <a:extLst>
              <a:ext uri="{FF2B5EF4-FFF2-40B4-BE49-F238E27FC236}">
                <a16:creationId xmlns:a16="http://schemas.microsoft.com/office/drawing/2014/main" id="{192595BD-6FAE-4291-83EF-42E1C3D3CEE1}"/>
              </a:ext>
            </a:extLst>
          </p:cNvPr>
          <p:cNvSpPr/>
          <p:nvPr/>
        </p:nvSpPr>
        <p:spPr>
          <a:xfrm>
            <a:off x="0" y="5105400"/>
            <a:ext cx="804672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15756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DBFC-EBCA-4965-BBB9-BF68599CE332}"/>
              </a:ext>
            </a:extLst>
          </p:cNvPr>
          <p:cNvSpPr>
            <a:spLocks noGrp="1"/>
          </p:cNvSpPr>
          <p:nvPr>
            <p:ph type="title"/>
          </p:nvPr>
        </p:nvSpPr>
        <p:spPr/>
        <p:txBody>
          <a:bodyPr/>
          <a:lstStyle/>
          <a:p>
            <a:r>
              <a:rPr lang="en-US"/>
              <a:t>Future Work</a:t>
            </a:r>
            <a:endParaRPr lang="en-NL"/>
          </a:p>
        </p:txBody>
      </p:sp>
      <p:pic>
        <p:nvPicPr>
          <p:cNvPr id="17" name="Picture 16" descr="A picture containing logo&#10;&#10;Description automatically generated">
            <a:extLst>
              <a:ext uri="{FF2B5EF4-FFF2-40B4-BE49-F238E27FC236}">
                <a16:creationId xmlns:a16="http://schemas.microsoft.com/office/drawing/2014/main" id="{720B809D-1169-4829-B696-B6689544053E}"/>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cxnSp>
        <p:nvCxnSpPr>
          <p:cNvPr id="9" name="Straight Arrow Connector 8">
            <a:extLst>
              <a:ext uri="{FF2B5EF4-FFF2-40B4-BE49-F238E27FC236}">
                <a16:creationId xmlns:a16="http://schemas.microsoft.com/office/drawing/2014/main" id="{2B38C11D-8162-4563-B1C3-856C14CAB701}"/>
              </a:ext>
            </a:extLst>
          </p:cNvPr>
          <p:cNvCxnSpPr/>
          <p:nvPr/>
        </p:nvCxnSpPr>
        <p:spPr>
          <a:xfrm>
            <a:off x="1511162" y="1501936"/>
            <a:ext cx="511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AEE6188-468A-48A5-AC28-78DD66F26336}"/>
              </a:ext>
            </a:extLst>
          </p:cNvPr>
          <p:cNvSpPr/>
          <p:nvPr/>
        </p:nvSpPr>
        <p:spPr>
          <a:xfrm>
            <a:off x="2023058" y="1229595"/>
            <a:ext cx="1090431" cy="441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Perception</a:t>
            </a:r>
            <a:endParaRPr lang="en-NL"/>
          </a:p>
        </p:txBody>
      </p:sp>
      <p:cxnSp>
        <p:nvCxnSpPr>
          <p:cNvPr id="12" name="Straight Arrow Connector 11">
            <a:extLst>
              <a:ext uri="{FF2B5EF4-FFF2-40B4-BE49-F238E27FC236}">
                <a16:creationId xmlns:a16="http://schemas.microsoft.com/office/drawing/2014/main" id="{89A45BD0-7DE9-4896-88A5-8A54D54F17B7}"/>
              </a:ext>
            </a:extLst>
          </p:cNvPr>
          <p:cNvCxnSpPr>
            <a:cxnSpLocks/>
            <a:stCxn id="10" idx="3"/>
            <a:endCxn id="18" idx="1"/>
          </p:cNvCxnSpPr>
          <p:nvPr/>
        </p:nvCxnSpPr>
        <p:spPr>
          <a:xfrm>
            <a:off x="3113489" y="1450574"/>
            <a:ext cx="487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3556B0F-4932-4758-898A-134B427D3081}"/>
              </a:ext>
            </a:extLst>
          </p:cNvPr>
          <p:cNvSpPr/>
          <p:nvPr/>
        </p:nvSpPr>
        <p:spPr>
          <a:xfrm>
            <a:off x="3600993" y="1229595"/>
            <a:ext cx="1090431" cy="441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Cognition</a:t>
            </a:r>
            <a:endParaRPr lang="en-NL"/>
          </a:p>
        </p:txBody>
      </p:sp>
      <p:cxnSp>
        <p:nvCxnSpPr>
          <p:cNvPr id="19" name="Straight Arrow Connector 18">
            <a:extLst>
              <a:ext uri="{FF2B5EF4-FFF2-40B4-BE49-F238E27FC236}">
                <a16:creationId xmlns:a16="http://schemas.microsoft.com/office/drawing/2014/main" id="{CDCB0A24-67F0-4602-B135-681E2A93381B}"/>
              </a:ext>
            </a:extLst>
          </p:cNvPr>
          <p:cNvCxnSpPr>
            <a:cxnSpLocks/>
            <a:stCxn id="18" idx="3"/>
            <a:endCxn id="20" idx="1"/>
          </p:cNvCxnSpPr>
          <p:nvPr/>
        </p:nvCxnSpPr>
        <p:spPr>
          <a:xfrm>
            <a:off x="4691424" y="1450574"/>
            <a:ext cx="487504" cy="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6AAD991-CC07-4D12-877E-0C384ED716E2}"/>
              </a:ext>
            </a:extLst>
          </p:cNvPr>
          <p:cNvSpPr/>
          <p:nvPr/>
        </p:nvSpPr>
        <p:spPr>
          <a:xfrm>
            <a:off x="5178928" y="1235733"/>
            <a:ext cx="1454263" cy="441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Communication</a:t>
            </a:r>
            <a:endParaRPr lang="en-NL"/>
          </a:p>
        </p:txBody>
      </p:sp>
      <p:cxnSp>
        <p:nvCxnSpPr>
          <p:cNvPr id="21" name="Straight Arrow Connector 20">
            <a:extLst>
              <a:ext uri="{FF2B5EF4-FFF2-40B4-BE49-F238E27FC236}">
                <a16:creationId xmlns:a16="http://schemas.microsoft.com/office/drawing/2014/main" id="{A6FBAF9E-61BD-4B5F-B660-9F30924100D6}"/>
              </a:ext>
            </a:extLst>
          </p:cNvPr>
          <p:cNvCxnSpPr>
            <a:cxnSpLocks/>
            <a:stCxn id="20" idx="3"/>
          </p:cNvCxnSpPr>
          <p:nvPr/>
        </p:nvCxnSpPr>
        <p:spPr>
          <a:xfrm>
            <a:off x="6633191" y="1456712"/>
            <a:ext cx="526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D7545A-8769-42CE-A0AD-1086937F2C62}"/>
              </a:ext>
            </a:extLst>
          </p:cNvPr>
          <p:cNvCxnSpPr>
            <a:cxnSpLocks/>
          </p:cNvCxnSpPr>
          <p:nvPr/>
        </p:nvCxnSpPr>
        <p:spPr>
          <a:xfrm>
            <a:off x="6896239" y="1450574"/>
            <a:ext cx="9646" cy="561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249FA4-09E3-4E14-8A5F-6511EA3E6C0D}"/>
              </a:ext>
            </a:extLst>
          </p:cNvPr>
          <p:cNvCxnSpPr>
            <a:cxnSpLocks/>
          </p:cNvCxnSpPr>
          <p:nvPr/>
        </p:nvCxnSpPr>
        <p:spPr>
          <a:xfrm flipH="1" flipV="1">
            <a:off x="1767112" y="1994669"/>
            <a:ext cx="5138773" cy="11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C41F3F2-94A2-4DC2-8273-4EE1EA6DF9CB}"/>
              </a:ext>
            </a:extLst>
          </p:cNvPr>
          <p:cNvCxnSpPr>
            <a:cxnSpLocks/>
          </p:cNvCxnSpPr>
          <p:nvPr/>
        </p:nvCxnSpPr>
        <p:spPr>
          <a:xfrm flipV="1">
            <a:off x="1767110" y="1501936"/>
            <a:ext cx="0" cy="492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72CCFD-EEEF-4F6A-9733-D898FCC983C8}"/>
              </a:ext>
            </a:extLst>
          </p:cNvPr>
          <p:cNvSpPr txBox="1"/>
          <p:nvPr/>
        </p:nvSpPr>
        <p:spPr>
          <a:xfrm>
            <a:off x="657684" y="1269897"/>
            <a:ext cx="960263" cy="461665"/>
          </a:xfrm>
          <a:prstGeom prst="rect">
            <a:avLst/>
          </a:prstGeom>
          <a:noFill/>
        </p:spPr>
        <p:txBody>
          <a:bodyPr wrap="square" rtlCol="0">
            <a:spAutoFit/>
          </a:bodyPr>
          <a:lstStyle/>
          <a:p>
            <a:pPr algn="ctr"/>
            <a:r>
              <a:rPr lang="en-US" sz="1200"/>
              <a:t>Different sources</a:t>
            </a:r>
            <a:endParaRPr lang="en-NL" sz="1200"/>
          </a:p>
        </p:txBody>
      </p:sp>
      <p:sp>
        <p:nvSpPr>
          <p:cNvPr id="26" name="TextBox 25">
            <a:extLst>
              <a:ext uri="{FF2B5EF4-FFF2-40B4-BE49-F238E27FC236}">
                <a16:creationId xmlns:a16="http://schemas.microsoft.com/office/drawing/2014/main" id="{9F1F0C10-FF37-40DC-A06A-2DBBD9E9CAE5}"/>
              </a:ext>
            </a:extLst>
          </p:cNvPr>
          <p:cNvSpPr txBox="1"/>
          <p:nvPr/>
        </p:nvSpPr>
        <p:spPr>
          <a:xfrm>
            <a:off x="7091825" y="1269896"/>
            <a:ext cx="1100374" cy="461665"/>
          </a:xfrm>
          <a:prstGeom prst="rect">
            <a:avLst/>
          </a:prstGeom>
          <a:noFill/>
        </p:spPr>
        <p:txBody>
          <a:bodyPr wrap="square" rtlCol="0">
            <a:spAutoFit/>
          </a:bodyPr>
          <a:lstStyle/>
          <a:p>
            <a:pPr algn="ctr"/>
            <a:r>
              <a:rPr lang="en-US" sz="1200"/>
              <a:t>To relevant player/teams</a:t>
            </a:r>
            <a:endParaRPr lang="en-NL" sz="1200"/>
          </a:p>
        </p:txBody>
      </p:sp>
      <p:sp>
        <p:nvSpPr>
          <p:cNvPr id="3" name="TextBox 2">
            <a:extLst>
              <a:ext uri="{FF2B5EF4-FFF2-40B4-BE49-F238E27FC236}">
                <a16:creationId xmlns:a16="http://schemas.microsoft.com/office/drawing/2014/main" id="{29D6AE12-4815-4FFF-9ABB-D4CC16AA4A5C}"/>
              </a:ext>
            </a:extLst>
          </p:cNvPr>
          <p:cNvSpPr txBox="1"/>
          <p:nvPr/>
        </p:nvSpPr>
        <p:spPr>
          <a:xfrm>
            <a:off x="4117439" y="2387128"/>
            <a:ext cx="4814888" cy="1169551"/>
          </a:xfrm>
          <a:prstGeom prst="rect">
            <a:avLst/>
          </a:prstGeom>
          <a:noFill/>
        </p:spPr>
        <p:txBody>
          <a:bodyPr wrap="square" rtlCol="0">
            <a:spAutoFit/>
          </a:bodyPr>
          <a:lstStyle/>
          <a:p>
            <a:pPr algn="ctr"/>
            <a:r>
              <a:rPr lang="en-US" u="sng"/>
              <a:t>Cognition</a:t>
            </a:r>
          </a:p>
          <a:p>
            <a:pPr marL="285750" indent="-285750">
              <a:buFont typeface="Arial" panose="020B0604020202020204" pitchFamily="34" charset="0"/>
              <a:buChar char="•"/>
            </a:pPr>
            <a:r>
              <a:rPr lang="en-US"/>
              <a:t>Add new tasks to detect different rules violations</a:t>
            </a:r>
          </a:p>
          <a:p>
            <a:pPr marL="285750" indent="-285750">
              <a:buFont typeface="Arial" panose="020B0604020202020204" pitchFamily="34" charset="0"/>
              <a:buChar char="•"/>
            </a:pPr>
            <a:r>
              <a:rPr lang="en-US"/>
              <a:t>Detect violation in live (real-time) robot soccer match</a:t>
            </a:r>
          </a:p>
          <a:p>
            <a:pPr marL="285750" indent="-285750">
              <a:buFont typeface="Arial" panose="020B0604020202020204" pitchFamily="34" charset="0"/>
              <a:buChar char="•"/>
            </a:pPr>
            <a:r>
              <a:rPr lang="en-US"/>
              <a:t>Improve algorithm performance</a:t>
            </a:r>
          </a:p>
          <a:p>
            <a:endParaRPr lang="en-NL"/>
          </a:p>
        </p:txBody>
      </p:sp>
      <p:sp>
        <p:nvSpPr>
          <p:cNvPr id="27" name="TextBox 26">
            <a:extLst>
              <a:ext uri="{FF2B5EF4-FFF2-40B4-BE49-F238E27FC236}">
                <a16:creationId xmlns:a16="http://schemas.microsoft.com/office/drawing/2014/main" id="{C83B37D7-76E4-4057-B925-E824857F7D8B}"/>
              </a:ext>
            </a:extLst>
          </p:cNvPr>
          <p:cNvSpPr txBox="1"/>
          <p:nvPr/>
        </p:nvSpPr>
        <p:spPr>
          <a:xfrm>
            <a:off x="3996816" y="3518642"/>
            <a:ext cx="5071988" cy="954107"/>
          </a:xfrm>
          <a:prstGeom prst="rect">
            <a:avLst/>
          </a:prstGeom>
          <a:noFill/>
        </p:spPr>
        <p:txBody>
          <a:bodyPr wrap="square" lIns="91440" tIns="45720" rIns="91440" bIns="45720" rtlCol="0" anchor="t">
            <a:spAutoFit/>
          </a:bodyPr>
          <a:lstStyle/>
          <a:p>
            <a:pPr algn="ctr"/>
            <a:r>
              <a:rPr lang="en-US" u="sng"/>
              <a:t>Communication</a:t>
            </a:r>
          </a:p>
          <a:p>
            <a:pPr marL="285750" indent="-285750">
              <a:buFont typeface="Arial" panose="020B0604020202020204" pitchFamily="34" charset="0"/>
              <a:buChar char="•"/>
            </a:pPr>
            <a:r>
              <a:rPr lang="en-US"/>
              <a:t>Implement communication between </a:t>
            </a:r>
            <a:r>
              <a:rPr lang="en-US" err="1"/>
              <a:t>AutoRef</a:t>
            </a:r>
            <a:r>
              <a:rPr lang="en-US"/>
              <a:t> and </a:t>
            </a:r>
            <a:r>
              <a:rPr lang="en-US" err="1"/>
              <a:t>Refbox</a:t>
            </a:r>
            <a:endParaRPr lang="en-US"/>
          </a:p>
          <a:p>
            <a:pPr marL="285750" indent="-285750">
              <a:buFont typeface="Arial" panose="020B0604020202020204" pitchFamily="34" charset="0"/>
              <a:buChar char="•"/>
            </a:pPr>
            <a:r>
              <a:rPr lang="en-US"/>
              <a:t>Communicate awarded team decision</a:t>
            </a:r>
          </a:p>
          <a:p>
            <a:pPr marL="285750" indent="-285750">
              <a:buChar char="•"/>
            </a:pPr>
            <a:r>
              <a:rPr lang="en-NL"/>
              <a:t>Real time communication with human referee</a:t>
            </a:r>
          </a:p>
        </p:txBody>
      </p:sp>
      <p:sp>
        <p:nvSpPr>
          <p:cNvPr id="28" name="TextBox 27">
            <a:extLst>
              <a:ext uri="{FF2B5EF4-FFF2-40B4-BE49-F238E27FC236}">
                <a16:creationId xmlns:a16="http://schemas.microsoft.com/office/drawing/2014/main" id="{72ED3C06-CAFC-4499-A431-CC40ED419854}"/>
              </a:ext>
            </a:extLst>
          </p:cNvPr>
          <p:cNvSpPr txBox="1"/>
          <p:nvPr/>
        </p:nvSpPr>
        <p:spPr>
          <a:xfrm>
            <a:off x="211673" y="2761024"/>
            <a:ext cx="3785143" cy="1600438"/>
          </a:xfrm>
          <a:prstGeom prst="rect">
            <a:avLst/>
          </a:prstGeom>
          <a:noFill/>
        </p:spPr>
        <p:txBody>
          <a:bodyPr wrap="square" lIns="91440" tIns="45720" rIns="91440" bIns="45720" rtlCol="0" anchor="t">
            <a:spAutoFit/>
          </a:bodyPr>
          <a:lstStyle/>
          <a:p>
            <a:pPr algn="ctr"/>
            <a:r>
              <a:rPr lang="en-US" u="sng"/>
              <a:t>Perception</a:t>
            </a:r>
            <a:endParaRPr lang="en-US"/>
          </a:p>
          <a:p>
            <a:pPr algn="ctr"/>
            <a:r>
              <a:rPr lang="en-US"/>
              <a:t>Create the data using:</a:t>
            </a:r>
          </a:p>
          <a:p>
            <a:pPr marL="285750" indent="-285750">
              <a:buFont typeface="Arial" panose="020B0604020202020204" pitchFamily="34" charset="0"/>
              <a:buChar char="•"/>
            </a:pPr>
            <a:r>
              <a:rPr lang="en-US"/>
              <a:t>Stationary cameras</a:t>
            </a:r>
          </a:p>
          <a:p>
            <a:pPr marL="285750" indent="-285750">
              <a:buFont typeface="Arial" panose="020B0604020202020204" pitchFamily="34" charset="0"/>
              <a:buChar char="•"/>
            </a:pPr>
            <a:r>
              <a:rPr lang="en-US"/>
              <a:t>Drones and cameras</a:t>
            </a:r>
          </a:p>
          <a:p>
            <a:pPr marL="285750" indent="-285750">
              <a:buFont typeface="Arial" panose="020B0604020202020204" pitchFamily="34" charset="0"/>
              <a:buChar char="•"/>
            </a:pPr>
            <a:r>
              <a:rPr lang="en-US"/>
              <a:t>Use another robot as a referee to simulate a real soccer game to avoid bias</a:t>
            </a:r>
          </a:p>
          <a:p>
            <a:endParaRPr lang="en-NL"/>
          </a:p>
        </p:txBody>
      </p:sp>
      <p:sp>
        <p:nvSpPr>
          <p:cNvPr id="4" name="TextBox 3">
            <a:extLst>
              <a:ext uri="{FF2B5EF4-FFF2-40B4-BE49-F238E27FC236}">
                <a16:creationId xmlns:a16="http://schemas.microsoft.com/office/drawing/2014/main" id="{CD88A02A-AB78-4EDB-9F0D-D0B3AE185E59}"/>
              </a:ext>
            </a:extLst>
          </p:cNvPr>
          <p:cNvSpPr txBox="1"/>
          <p:nvPr/>
        </p:nvSpPr>
        <p:spPr>
          <a:xfrm>
            <a:off x="1768685" y="4767441"/>
            <a:ext cx="6631944" cy="276999"/>
          </a:xfrm>
          <a:prstGeom prst="rect">
            <a:avLst/>
          </a:prstGeom>
          <a:noFill/>
        </p:spPr>
        <p:txBody>
          <a:bodyPr wrap="none" rtlCol="0">
            <a:spAutoFit/>
          </a:bodyPr>
          <a:lstStyle/>
          <a:p>
            <a:r>
              <a:rPr lang="en-US" sz="1200"/>
              <a:t>*Architecture Description contains the detailed explanation about Future Work recommendation </a:t>
            </a:r>
            <a:endParaRPr lang="en-NL" sz="1200"/>
          </a:p>
        </p:txBody>
      </p:sp>
      <p:sp>
        <p:nvSpPr>
          <p:cNvPr id="5" name="Slide Number Placeholder 4">
            <a:extLst>
              <a:ext uri="{FF2B5EF4-FFF2-40B4-BE49-F238E27FC236}">
                <a16:creationId xmlns:a16="http://schemas.microsoft.com/office/drawing/2014/main" id="{237D3998-D719-47E3-9C79-28D336BC161C}"/>
              </a:ext>
            </a:extLst>
          </p:cNvPr>
          <p:cNvSpPr>
            <a:spLocks noGrp="1"/>
          </p:cNvSpPr>
          <p:nvPr>
            <p:ph type="sldNum" sz="quarter" idx="16"/>
          </p:nvPr>
        </p:nvSpPr>
        <p:spPr/>
        <p:txBody>
          <a:bodyPr/>
          <a:lstStyle/>
          <a:p>
            <a:fld id="{7DA006CD-FB23-48C7-8E16-6084BB144240}" type="slidenum">
              <a:rPr lang="LID4096" smtClean="0"/>
              <a:pPr/>
              <a:t>24</a:t>
            </a:fld>
            <a:endParaRPr lang="LID4096"/>
          </a:p>
        </p:txBody>
      </p:sp>
      <p:sp>
        <p:nvSpPr>
          <p:cNvPr id="6" name="RectanglePageNum">
            <a:extLst>
              <a:ext uri="{FF2B5EF4-FFF2-40B4-BE49-F238E27FC236}">
                <a16:creationId xmlns:a16="http://schemas.microsoft.com/office/drawing/2014/main" id="{5248A493-560B-40DE-9847-654A57BDACFC}"/>
              </a:ext>
            </a:extLst>
          </p:cNvPr>
          <p:cNvSpPr/>
          <p:nvPr/>
        </p:nvSpPr>
        <p:spPr>
          <a:xfrm>
            <a:off x="0" y="5105400"/>
            <a:ext cx="841248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777146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E792-7442-4113-AC41-BDE5E21550B2}"/>
              </a:ext>
            </a:extLst>
          </p:cNvPr>
          <p:cNvSpPr>
            <a:spLocks noGrp="1"/>
          </p:cNvSpPr>
          <p:nvPr>
            <p:ph type="title"/>
          </p:nvPr>
        </p:nvSpPr>
        <p:spPr/>
        <p:txBody>
          <a:bodyPr/>
          <a:lstStyle/>
          <a:p>
            <a:r>
              <a:rPr lang="en-US"/>
              <a:t>HAPPINESS</a:t>
            </a:r>
            <a:endParaRPr lang="en-NL"/>
          </a:p>
        </p:txBody>
      </p:sp>
      <p:sp>
        <p:nvSpPr>
          <p:cNvPr id="11" name="Slide Number Placeholder 10">
            <a:extLst>
              <a:ext uri="{FF2B5EF4-FFF2-40B4-BE49-F238E27FC236}">
                <a16:creationId xmlns:a16="http://schemas.microsoft.com/office/drawing/2014/main" id="{8ECBD9E8-3EC5-4222-B127-C4CA24E5DFB6}"/>
              </a:ext>
            </a:extLst>
          </p:cNvPr>
          <p:cNvSpPr>
            <a:spLocks noGrp="1"/>
          </p:cNvSpPr>
          <p:nvPr>
            <p:ph type="sldNum" sz="quarter" idx="16"/>
          </p:nvPr>
        </p:nvSpPr>
        <p:spPr/>
        <p:txBody>
          <a:bodyPr/>
          <a:lstStyle/>
          <a:p>
            <a:fld id="{7DA006CD-FB23-48C7-8E16-6084BB144240}" type="slidenum">
              <a:rPr lang="LID4096" smtClean="0"/>
              <a:pPr/>
              <a:t>25</a:t>
            </a:fld>
            <a:endParaRPr lang="LID4096"/>
          </a:p>
        </p:txBody>
      </p:sp>
      <p:sp>
        <p:nvSpPr>
          <p:cNvPr id="13" name="RectanglePageNum">
            <a:extLst>
              <a:ext uri="{FF2B5EF4-FFF2-40B4-BE49-F238E27FC236}">
                <a16:creationId xmlns:a16="http://schemas.microsoft.com/office/drawing/2014/main" id="{EB8E5A6E-A629-4162-A905-96A17E53EB55}"/>
              </a:ext>
            </a:extLst>
          </p:cNvPr>
          <p:cNvSpPr/>
          <p:nvPr/>
        </p:nvSpPr>
        <p:spPr>
          <a:xfrm>
            <a:off x="0" y="5105400"/>
            <a:ext cx="877824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aphicFrame>
        <p:nvGraphicFramePr>
          <p:cNvPr id="7" name="Chart 6">
            <a:extLst>
              <a:ext uri="{FF2B5EF4-FFF2-40B4-BE49-F238E27FC236}">
                <a16:creationId xmlns:a16="http://schemas.microsoft.com/office/drawing/2014/main" id="{F2B13FEA-B51E-4471-84E0-5445A6B05F30}"/>
              </a:ext>
            </a:extLst>
          </p:cNvPr>
          <p:cNvGraphicFramePr>
            <a:graphicFrameLocks/>
          </p:cNvGraphicFramePr>
          <p:nvPr>
            <p:extLst>
              <p:ext uri="{D42A27DB-BD31-4B8C-83A1-F6EECF244321}">
                <p14:modId xmlns:p14="http://schemas.microsoft.com/office/powerpoint/2010/main" val="1310507156"/>
              </p:ext>
            </p:extLst>
          </p:nvPr>
        </p:nvGraphicFramePr>
        <p:xfrm>
          <a:off x="166399" y="1100388"/>
          <a:ext cx="7758401" cy="38709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5457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624328" y="1018528"/>
            <a:ext cx="3904500" cy="1902000"/>
          </a:xfrm>
        </p:spPr>
        <p:txBody>
          <a:bodyPr spcFirstLastPara="1" wrap="square" lIns="91425" tIns="91425" rIns="91425" bIns="91425" anchor="ctr" anchorCtr="0">
            <a:normAutofit/>
          </a:bodyPr>
          <a:lstStyle/>
          <a:p>
            <a:pPr marL="0" lvl="0" indent="0" rtl="0">
              <a:spcBef>
                <a:spcPts val="0"/>
              </a:spcBef>
              <a:spcAft>
                <a:spcPts val="0"/>
              </a:spcAft>
              <a:buNone/>
            </a:pPr>
            <a:r>
              <a:rPr lang="en-US"/>
              <a:t>Thanks!</a:t>
            </a:r>
          </a:p>
        </p:txBody>
      </p:sp>
      <p:sp>
        <p:nvSpPr>
          <p:cNvPr id="3606" name="Google Shape;3606;p63"/>
          <p:cNvSpPr txBox="1">
            <a:spLocks noGrp="1"/>
          </p:cNvSpPr>
          <p:nvPr>
            <p:ph type="subTitle" idx="1"/>
          </p:nvPr>
        </p:nvSpPr>
        <p:spPr>
          <a:xfrm>
            <a:off x="3639300" y="2596896"/>
            <a:ext cx="1865400" cy="612600"/>
          </a:xfrm>
        </p:spPr>
        <p:txBody>
          <a:bodyPr spcFirstLastPara="1" wrap="square" lIns="91425" tIns="91425" rIns="91425" bIns="91425" anchor="t" anchorCtr="0">
            <a:normAutofit/>
          </a:bodyPr>
          <a:lstStyle/>
          <a:p>
            <a:pPr marL="0" lvl="0" indent="0" rtl="0">
              <a:spcBef>
                <a:spcPts val="0"/>
              </a:spcBef>
              <a:spcAft>
                <a:spcPts val="600"/>
              </a:spcAft>
              <a:buClr>
                <a:schemeClr val="dk1"/>
              </a:buClr>
              <a:buSzPts val="1100"/>
              <a:buFont typeface="Arial"/>
              <a:buNone/>
            </a:pPr>
            <a:r>
              <a:rPr lang="en-US" sz="2000"/>
              <a:t>2021 MSD Team</a:t>
            </a:r>
          </a:p>
        </p:txBody>
      </p:sp>
      <p:sp>
        <p:nvSpPr>
          <p:cNvPr id="3" name="RectanglePageNum">
            <a:extLst>
              <a:ext uri="{FF2B5EF4-FFF2-40B4-BE49-F238E27FC236}">
                <a16:creationId xmlns:a16="http://schemas.microsoft.com/office/drawing/2014/main" id="{AB62E4BD-8457-4110-834C-1253DD1A1678}"/>
              </a:ext>
            </a:extLst>
          </p:cNvPr>
          <p:cNvSpPr/>
          <p:nvPr/>
        </p:nvSpPr>
        <p:spPr>
          <a:xfrm>
            <a:off x="0" y="5105400"/>
            <a:ext cx="914400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892080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18BF6-07D4-4E76-8703-1B0E1373FA9F}"/>
              </a:ext>
            </a:extLst>
          </p:cNvPr>
          <p:cNvSpPr>
            <a:spLocks noGrp="1"/>
          </p:cNvSpPr>
          <p:nvPr>
            <p:ph type="title"/>
          </p:nvPr>
        </p:nvSpPr>
        <p:spPr/>
        <p:txBody>
          <a:bodyPr/>
          <a:lstStyle/>
          <a:p>
            <a:r>
              <a:rPr lang="en-US"/>
              <a:t>Task 1 decomposition</a:t>
            </a:r>
            <a:endParaRPr lang="en-NL"/>
          </a:p>
        </p:txBody>
      </p:sp>
      <p:sp>
        <p:nvSpPr>
          <p:cNvPr id="3" name="Subtitle 2">
            <a:extLst>
              <a:ext uri="{FF2B5EF4-FFF2-40B4-BE49-F238E27FC236}">
                <a16:creationId xmlns:a16="http://schemas.microsoft.com/office/drawing/2014/main" id="{A10380D9-3A31-44B0-8DC5-A120F4080195}"/>
              </a:ext>
            </a:extLst>
          </p:cNvPr>
          <p:cNvSpPr>
            <a:spLocks noGrp="1"/>
          </p:cNvSpPr>
          <p:nvPr>
            <p:ph type="subTitle" idx="1"/>
          </p:nvPr>
        </p:nvSpPr>
        <p:spPr/>
        <p:txBody>
          <a:bodyPr/>
          <a:lstStyle/>
          <a:p>
            <a:endParaRPr lang="en-NL"/>
          </a:p>
        </p:txBody>
      </p:sp>
      <p:sp>
        <p:nvSpPr>
          <p:cNvPr id="6" name="Subtitle 5">
            <a:extLst>
              <a:ext uri="{FF2B5EF4-FFF2-40B4-BE49-F238E27FC236}">
                <a16:creationId xmlns:a16="http://schemas.microsoft.com/office/drawing/2014/main" id="{D21404F0-4FE5-489B-801C-BF9CB8D41BB4}"/>
              </a:ext>
            </a:extLst>
          </p:cNvPr>
          <p:cNvSpPr>
            <a:spLocks noGrp="1"/>
          </p:cNvSpPr>
          <p:nvPr>
            <p:ph type="subTitle" idx="4"/>
          </p:nvPr>
        </p:nvSpPr>
        <p:spPr/>
        <p:txBody>
          <a:bodyPr/>
          <a:lstStyle/>
          <a:p>
            <a:endParaRPr lang="en-NL"/>
          </a:p>
        </p:txBody>
      </p:sp>
      <p:pic>
        <p:nvPicPr>
          <p:cNvPr id="14" name="Picture 13" descr="Diagram&#10;&#10;Description automatically generated">
            <a:extLst>
              <a:ext uri="{FF2B5EF4-FFF2-40B4-BE49-F238E27FC236}">
                <a16:creationId xmlns:a16="http://schemas.microsoft.com/office/drawing/2014/main" id="{CBF9F9D0-E41C-467E-B3DA-06BEA3A0F091}"/>
              </a:ext>
            </a:extLst>
          </p:cNvPr>
          <p:cNvPicPr>
            <a:picLocks noChangeAspect="1"/>
          </p:cNvPicPr>
          <p:nvPr/>
        </p:nvPicPr>
        <p:blipFill rotWithShape="1">
          <a:blip r:embed="rId2"/>
          <a:srcRect t="30065"/>
          <a:stretch/>
        </p:blipFill>
        <p:spPr>
          <a:xfrm>
            <a:off x="1635172" y="1026952"/>
            <a:ext cx="5745700" cy="3597088"/>
          </a:xfrm>
          <a:prstGeom prst="rect">
            <a:avLst/>
          </a:prstGeom>
        </p:spPr>
      </p:pic>
      <p:sp>
        <p:nvSpPr>
          <p:cNvPr id="4" name="Slide Number Placeholder 3">
            <a:extLst>
              <a:ext uri="{FF2B5EF4-FFF2-40B4-BE49-F238E27FC236}">
                <a16:creationId xmlns:a16="http://schemas.microsoft.com/office/drawing/2014/main" id="{2296A652-1264-4F4C-9AC8-3A01D7AF4B5E}"/>
              </a:ext>
            </a:extLst>
          </p:cNvPr>
          <p:cNvSpPr>
            <a:spLocks noGrp="1"/>
          </p:cNvSpPr>
          <p:nvPr>
            <p:ph type="sldNum" sz="quarter" idx="16"/>
          </p:nvPr>
        </p:nvSpPr>
        <p:spPr/>
        <p:txBody>
          <a:bodyPr/>
          <a:lstStyle/>
          <a:p>
            <a:fld id="{7DA006CD-FB23-48C7-8E16-6084BB144240}" type="slidenum">
              <a:rPr lang="LID4096" smtClean="0"/>
              <a:pPr/>
              <a:t>27</a:t>
            </a:fld>
            <a:endParaRPr lang="LID4096"/>
          </a:p>
        </p:txBody>
      </p:sp>
    </p:spTree>
    <p:extLst>
      <p:ext uri="{BB962C8B-B14F-4D97-AF65-F5344CB8AC3E}">
        <p14:creationId xmlns:p14="http://schemas.microsoft.com/office/powerpoint/2010/main" val="3629360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descr="A picture containing logo&#10;&#10;Description automatically generated">
            <a:extLst>
              <a:ext uri="{FF2B5EF4-FFF2-40B4-BE49-F238E27FC236}">
                <a16:creationId xmlns:a16="http://schemas.microsoft.com/office/drawing/2014/main" id="{483BCFDB-D288-4AEC-9894-50AB2D8EE5F1}"/>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3" name="Title 2">
            <a:extLst>
              <a:ext uri="{FF2B5EF4-FFF2-40B4-BE49-F238E27FC236}">
                <a16:creationId xmlns:a16="http://schemas.microsoft.com/office/drawing/2014/main" id="{8FF2CF3F-EC9A-4CFC-A5BF-93B92F3F73D9}"/>
              </a:ext>
            </a:extLst>
          </p:cNvPr>
          <p:cNvSpPr>
            <a:spLocks noGrp="1"/>
          </p:cNvSpPr>
          <p:nvPr>
            <p:ph type="title"/>
          </p:nvPr>
        </p:nvSpPr>
        <p:spPr/>
        <p:txBody>
          <a:bodyPr/>
          <a:lstStyle/>
          <a:p>
            <a:r>
              <a:rPr lang="en-US"/>
              <a:t>Environment Analysis</a:t>
            </a:r>
            <a:endParaRPr lang="en-NL"/>
          </a:p>
        </p:txBody>
      </p:sp>
      <p:sp>
        <p:nvSpPr>
          <p:cNvPr id="9" name="Oval 8">
            <a:extLst>
              <a:ext uri="{FF2B5EF4-FFF2-40B4-BE49-F238E27FC236}">
                <a16:creationId xmlns:a16="http://schemas.microsoft.com/office/drawing/2014/main" id="{A43D5B72-7D49-4533-BE7D-D7204BDFB92D}"/>
              </a:ext>
            </a:extLst>
          </p:cNvPr>
          <p:cNvSpPr/>
          <p:nvPr/>
        </p:nvSpPr>
        <p:spPr>
          <a:xfrm>
            <a:off x="8255600" y="4402095"/>
            <a:ext cx="348497" cy="348497"/>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Slide Number Placeholder 1">
            <a:extLst>
              <a:ext uri="{FF2B5EF4-FFF2-40B4-BE49-F238E27FC236}">
                <a16:creationId xmlns:a16="http://schemas.microsoft.com/office/drawing/2014/main" id="{D6250922-30D6-4FB3-988C-3EE617281CDC}"/>
              </a:ext>
            </a:extLst>
          </p:cNvPr>
          <p:cNvSpPr>
            <a:spLocks noGrp="1"/>
          </p:cNvSpPr>
          <p:nvPr>
            <p:ph type="sldNum" sz="quarter" idx="16"/>
          </p:nvPr>
        </p:nvSpPr>
        <p:spPr/>
        <p:txBody>
          <a:bodyPr/>
          <a:lstStyle/>
          <a:p>
            <a:fld id="{7DA006CD-FB23-48C7-8E16-6084BB144240}" type="slidenum">
              <a:rPr lang="LID4096" smtClean="0"/>
              <a:pPr/>
              <a:t>28</a:t>
            </a:fld>
            <a:endParaRPr lang="LID4096"/>
          </a:p>
        </p:txBody>
      </p:sp>
      <p:pic>
        <p:nvPicPr>
          <p:cNvPr id="8" name="Picture 7" descr="Diagram&#10;&#10;Description automatically generated">
            <a:extLst>
              <a:ext uri="{FF2B5EF4-FFF2-40B4-BE49-F238E27FC236}">
                <a16:creationId xmlns:a16="http://schemas.microsoft.com/office/drawing/2014/main" id="{B57ED79F-891B-461E-A3BD-FEEDF4B0388D}"/>
              </a:ext>
            </a:extLst>
          </p:cNvPr>
          <p:cNvPicPr>
            <a:picLocks noChangeAspect="1"/>
          </p:cNvPicPr>
          <p:nvPr/>
        </p:nvPicPr>
        <p:blipFill>
          <a:blip r:embed="rId4"/>
          <a:stretch>
            <a:fillRect/>
          </a:stretch>
        </p:blipFill>
        <p:spPr>
          <a:xfrm>
            <a:off x="2844956" y="1010901"/>
            <a:ext cx="3711262" cy="3391194"/>
          </a:xfrm>
          <a:prstGeom prst="rect">
            <a:avLst/>
          </a:prstGeom>
        </p:spPr>
      </p:pic>
    </p:spTree>
    <p:extLst>
      <p:ext uri="{BB962C8B-B14F-4D97-AF65-F5344CB8AC3E}">
        <p14:creationId xmlns:p14="http://schemas.microsoft.com/office/powerpoint/2010/main" val="3741939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Design-Decision</a:t>
            </a:r>
            <a:endParaRPr/>
          </a:p>
        </p:txBody>
      </p:sp>
      <p:graphicFrame>
        <p:nvGraphicFramePr>
          <p:cNvPr id="9" name="Table 8">
            <a:extLst>
              <a:ext uri="{FF2B5EF4-FFF2-40B4-BE49-F238E27FC236}">
                <a16:creationId xmlns:a16="http://schemas.microsoft.com/office/drawing/2014/main" id="{9C460353-28CF-424D-A196-78F8AEBAE501}"/>
              </a:ext>
            </a:extLst>
          </p:cNvPr>
          <p:cNvGraphicFramePr>
            <a:graphicFrameLocks noGrp="1"/>
          </p:cNvGraphicFramePr>
          <p:nvPr>
            <p:extLst>
              <p:ext uri="{D42A27DB-BD31-4B8C-83A1-F6EECF244321}">
                <p14:modId xmlns:p14="http://schemas.microsoft.com/office/powerpoint/2010/main" val="1788412727"/>
              </p:ext>
            </p:extLst>
          </p:nvPr>
        </p:nvGraphicFramePr>
        <p:xfrm>
          <a:off x="784860" y="932628"/>
          <a:ext cx="7239000" cy="3337560"/>
        </p:xfrm>
        <a:graphic>
          <a:graphicData uri="http://schemas.openxmlformats.org/drawingml/2006/table">
            <a:tbl>
              <a:tblPr>
                <a:tableStyleId>{35758FB7-9AC5-4552-8A53-C91805E547FA}</a:tableStyleId>
              </a:tblPr>
              <a:tblGrid>
                <a:gridCol w="4013200">
                  <a:extLst>
                    <a:ext uri="{9D8B030D-6E8A-4147-A177-3AD203B41FA5}">
                      <a16:colId xmlns:a16="http://schemas.microsoft.com/office/drawing/2014/main" val="3830981128"/>
                    </a:ext>
                  </a:extLst>
                </a:gridCol>
                <a:gridCol w="889000">
                  <a:extLst>
                    <a:ext uri="{9D8B030D-6E8A-4147-A177-3AD203B41FA5}">
                      <a16:colId xmlns:a16="http://schemas.microsoft.com/office/drawing/2014/main" val="3444582242"/>
                    </a:ext>
                  </a:extLst>
                </a:gridCol>
                <a:gridCol w="812800">
                  <a:extLst>
                    <a:ext uri="{9D8B030D-6E8A-4147-A177-3AD203B41FA5}">
                      <a16:colId xmlns:a16="http://schemas.microsoft.com/office/drawing/2014/main" val="559689583"/>
                    </a:ext>
                  </a:extLst>
                </a:gridCol>
                <a:gridCol w="812800">
                  <a:extLst>
                    <a:ext uri="{9D8B030D-6E8A-4147-A177-3AD203B41FA5}">
                      <a16:colId xmlns:a16="http://schemas.microsoft.com/office/drawing/2014/main" val="2837591849"/>
                    </a:ext>
                  </a:extLst>
                </a:gridCol>
                <a:gridCol w="711200">
                  <a:extLst>
                    <a:ext uri="{9D8B030D-6E8A-4147-A177-3AD203B41FA5}">
                      <a16:colId xmlns:a16="http://schemas.microsoft.com/office/drawing/2014/main" val="2830991731"/>
                    </a:ext>
                  </a:extLst>
                </a:gridCol>
              </a:tblGrid>
              <a:tr h="182880">
                <a:tc gridSpan="5">
                  <a:txBody>
                    <a:bodyPr/>
                    <a:lstStyle/>
                    <a:p>
                      <a:pPr algn="ctr" fontAlgn="b"/>
                      <a:r>
                        <a:rPr lang="en-US" sz="1100" b="1" u="none" strike="noStrike">
                          <a:effectLst/>
                        </a:rPr>
                        <a:t>PUGH Matrix</a:t>
                      </a:r>
                      <a:endParaRPr lang="en-US" sz="1100" b="1" i="0" u="none" strike="noStrike">
                        <a:solidFill>
                          <a:srgbClr val="000000"/>
                        </a:solidFill>
                        <a:effectLst/>
                        <a:latin typeface="Calibri" panose="020F0502020204030204" pitchFamily="34" charset="0"/>
                      </a:endParaRPr>
                    </a:p>
                  </a:txBody>
                  <a:tcPr marL="7620" marR="7620" marT="7620" marB="0" anchor="b">
                    <a:solidFill>
                      <a:srgbClr val="FF7C80"/>
                    </a:solid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792192278"/>
                  </a:ext>
                </a:extLst>
              </a:tr>
              <a:tr h="571500">
                <a:tc>
                  <a:txBody>
                    <a:bodyPr/>
                    <a:lstStyle/>
                    <a:p>
                      <a:pPr lvl="0" algn="ctr" fontAlgn="b"/>
                      <a:r>
                        <a:rPr lang="en-US" sz="1100" b="1" u="none" strike="noStrike">
                          <a:effectLst/>
                        </a:rPr>
                        <a:t>Criteria</a:t>
                      </a:r>
                      <a:endParaRPr lang="en-US" sz="1100" b="1" i="0" u="none" strike="noStrike">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solidFill>
                      <a:srgbClr val="FF7C80"/>
                    </a:solidFill>
                  </a:tcPr>
                </a:tc>
                <a:tc>
                  <a:txBody>
                    <a:bodyPr/>
                    <a:lstStyle/>
                    <a:p>
                      <a:pPr algn="ctr" fontAlgn="b"/>
                      <a:r>
                        <a:rPr lang="en-US" sz="1100" b="1" u="none" strike="noStrike">
                          <a:effectLst/>
                        </a:rPr>
                        <a:t>Improving last year Simulation </a:t>
                      </a:r>
                      <a:endParaRPr lang="en-US" sz="1100" b="1" i="0" u="none" strike="noStrike">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solidFill>
                      <a:srgbClr val="FF7C80"/>
                    </a:solidFill>
                  </a:tcPr>
                </a:tc>
                <a:tc>
                  <a:txBody>
                    <a:bodyPr/>
                    <a:lstStyle/>
                    <a:p>
                      <a:pPr algn="ctr" fontAlgn="b"/>
                      <a:r>
                        <a:rPr lang="en-US" sz="1100" b="1" u="none" strike="noStrike">
                          <a:effectLst/>
                        </a:rPr>
                        <a:t>Drone + Camera</a:t>
                      </a:r>
                      <a:endParaRPr lang="en-US" sz="1100" b="1" i="0" u="none" strike="noStrike">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solidFill>
                      <a:srgbClr val="FF7C80"/>
                    </a:solidFill>
                  </a:tcPr>
                </a:tc>
                <a:tc>
                  <a:txBody>
                    <a:bodyPr/>
                    <a:lstStyle/>
                    <a:p>
                      <a:pPr algn="ctr" fontAlgn="b"/>
                      <a:r>
                        <a:rPr lang="en-US" sz="1100" b="1" u="none" strike="noStrike">
                          <a:effectLst/>
                        </a:rPr>
                        <a:t>Stationary Camera</a:t>
                      </a:r>
                      <a:endParaRPr lang="en-US" sz="1100" b="1" i="0" u="none" strike="noStrike">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solidFill>
                      <a:srgbClr val="FF7C80"/>
                    </a:solidFill>
                  </a:tcPr>
                </a:tc>
                <a:tc>
                  <a:txBody>
                    <a:bodyPr/>
                    <a:lstStyle/>
                    <a:p>
                      <a:pPr algn="ctr" fontAlgn="b"/>
                      <a:r>
                        <a:rPr lang="en-US" sz="1100" b="1" u="none" strike="noStrike">
                          <a:effectLst/>
                        </a:rPr>
                        <a:t>TURTLE</a:t>
                      </a:r>
                      <a:endParaRPr lang="en-US" sz="1100" b="1" i="0" u="none" strike="noStrike">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solidFill>
                      <a:srgbClr val="FF7C80"/>
                    </a:solidFill>
                  </a:tcPr>
                </a:tc>
                <a:extLst>
                  <a:ext uri="{0D108BD9-81ED-4DB2-BD59-A6C34878D82A}">
                    <a16:rowId xmlns:a16="http://schemas.microsoft.com/office/drawing/2014/main" val="4266751821"/>
                  </a:ext>
                </a:extLst>
              </a:tr>
              <a:tr h="182880">
                <a:tc>
                  <a:txBody>
                    <a:bodyPr/>
                    <a:lstStyle/>
                    <a:p>
                      <a:pPr algn="l" fontAlgn="b"/>
                      <a:r>
                        <a:rPr lang="en-US" sz="1100" u="none" strike="noStrike">
                          <a:effectLst/>
                        </a:rPr>
                        <a:t>Ease of development(parallel and sequential) and testing</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3507806"/>
                  </a:ext>
                </a:extLst>
              </a:tr>
              <a:tr h="228600">
                <a:tc>
                  <a:txBody>
                    <a:bodyPr/>
                    <a:lstStyle/>
                    <a:p>
                      <a:pPr algn="l" fontAlgn="b"/>
                      <a:r>
                        <a:rPr lang="en-US" sz="1100" u="none" strike="noStrike">
                          <a:effectLst/>
                        </a:rPr>
                        <a:t>Easy to achieve stakeholders Concern</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3922721"/>
                  </a:ext>
                </a:extLst>
              </a:tr>
              <a:tr h="182880">
                <a:tc>
                  <a:txBody>
                    <a:bodyPr/>
                    <a:lstStyle/>
                    <a:p>
                      <a:pPr algn="l" fontAlgn="b"/>
                      <a:r>
                        <a:rPr lang="en-US" sz="1100" u="none" strike="noStrike">
                          <a:effectLst/>
                        </a:rPr>
                        <a:t>Easy to implement high number of rules</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9611998"/>
                  </a:ext>
                </a:extLst>
              </a:tr>
              <a:tr h="182880">
                <a:tc>
                  <a:txBody>
                    <a:bodyPr/>
                    <a:lstStyle/>
                    <a:p>
                      <a:pPr algn="l" fontAlgn="b"/>
                      <a:r>
                        <a:rPr lang="en-US" sz="1100" u="none" strike="noStrike">
                          <a:effectLst/>
                        </a:rPr>
                        <a:t>Reliable(fairness, positive feedback)</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7061629"/>
                  </a:ext>
                </a:extLst>
              </a:tr>
              <a:tr h="182880">
                <a:tc>
                  <a:txBody>
                    <a:bodyPr/>
                    <a:lstStyle/>
                    <a:p>
                      <a:pPr algn="l" fontAlgn="b"/>
                      <a:r>
                        <a:rPr lang="en-US" sz="1100" u="none" strike="noStrike">
                          <a:effectLst/>
                        </a:rPr>
                        <a:t>Ease of assembly</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260570"/>
                  </a:ext>
                </a:extLst>
              </a:tr>
              <a:tr h="182880">
                <a:tc>
                  <a:txBody>
                    <a:bodyPr/>
                    <a:lstStyle/>
                    <a:p>
                      <a:pPr algn="l" fontAlgn="b"/>
                      <a:r>
                        <a:rPr lang="en-US" sz="1100" u="none" strike="noStrike">
                          <a:effectLst/>
                        </a:rPr>
                        <a:t>Hard to bias the infractions</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8141630"/>
                  </a:ext>
                </a:extLst>
              </a:tr>
              <a:tr h="182880">
                <a:tc>
                  <a:txBody>
                    <a:bodyPr/>
                    <a:lstStyle/>
                    <a:p>
                      <a:pPr algn="l" fontAlgn="b"/>
                      <a:r>
                        <a:rPr lang="en-US" sz="1100" u="none" strike="noStrike">
                          <a:effectLst/>
                        </a:rPr>
                        <a:t>Learning goals fulfillment</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9672529"/>
                  </a:ext>
                </a:extLst>
              </a:tr>
              <a:tr h="182880">
                <a:tc>
                  <a:txBody>
                    <a:bodyPr/>
                    <a:lstStyle/>
                    <a:p>
                      <a:pPr algn="l" fontAlgn="b"/>
                      <a:r>
                        <a:rPr lang="en-US" sz="1100" u="none" strike="noStrike">
                          <a:effectLst/>
                        </a:rPr>
                        <a:t>Easy to create interface between components</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9845389"/>
                  </a:ext>
                </a:extLst>
              </a:tr>
              <a:tr h="365760">
                <a:tc>
                  <a:txBody>
                    <a:bodyPr/>
                    <a:lstStyle/>
                    <a:p>
                      <a:pPr algn="l" fontAlgn="b"/>
                      <a:r>
                        <a:rPr lang="en-US" sz="1100" u="none" strike="noStrike">
                          <a:effectLst/>
                        </a:rPr>
                        <a:t>Easy to mantaing high level of Abstraction(or Autonomy) in the system (how deep we go into the system)</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8625533"/>
                  </a:ext>
                </a:extLst>
              </a:tr>
              <a:tr h="182880">
                <a:tc>
                  <a:txBody>
                    <a:bodyPr/>
                    <a:lstStyle/>
                    <a:p>
                      <a:pPr algn="l" fontAlgn="b"/>
                      <a:r>
                        <a:rPr lang="en-US" sz="1100" u="none" strike="noStrike">
                          <a:effectLst/>
                        </a:rPr>
                        <a:t>Easy to create data collection and processing</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8314077"/>
                  </a:ext>
                </a:extLst>
              </a:tr>
              <a:tr h="182880">
                <a:tc>
                  <a:txBody>
                    <a:bodyPr/>
                    <a:lstStyle/>
                    <a:p>
                      <a:pPr algn="l" fontAlgn="b"/>
                      <a:r>
                        <a:rPr lang="en-US" sz="1100" u="none" strike="noStrike">
                          <a:effectLst/>
                        </a:rPr>
                        <a:t>Reduced number of platforms, tools or programing languages used</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L" sz="1100" u="none" strike="noStrike">
                          <a:effectLst/>
                        </a:rPr>
                        <a:t>0</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6940402"/>
                  </a:ext>
                </a:extLst>
              </a:tr>
              <a:tr h="182880">
                <a:tc>
                  <a:txBody>
                    <a:bodyPr/>
                    <a:lstStyle/>
                    <a:p>
                      <a:pPr algn="l" fontAlgn="b"/>
                      <a:r>
                        <a:rPr lang="en-US" sz="1100" b="1" u="none" strike="noStrike">
                          <a:effectLst/>
                        </a:rPr>
                        <a:t>Total</a:t>
                      </a:r>
                      <a:endParaRPr lang="en-US" sz="11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NL" sz="1100" u="none" strike="noStrike">
                          <a:effectLst/>
                        </a:rPr>
                        <a:t> </a:t>
                      </a:r>
                      <a:endParaRPr lang="en-NL"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4514682"/>
                  </a:ext>
                </a:extLst>
              </a:tr>
            </a:tbl>
          </a:graphicData>
        </a:graphic>
      </p:graphicFrame>
      <p:pic>
        <p:nvPicPr>
          <p:cNvPr id="61" name="Picture 60" descr="A picture containing logo&#10;&#10;Description automatically generated">
            <a:extLst>
              <a:ext uri="{FF2B5EF4-FFF2-40B4-BE49-F238E27FC236}">
                <a16:creationId xmlns:a16="http://schemas.microsoft.com/office/drawing/2014/main" id="{1A2D6266-B7B4-461C-827D-BA649178C6FA}"/>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D41EE81B-4025-40B4-A087-E8256101DD90}"/>
              </a:ext>
            </a:extLst>
          </p:cNvPr>
          <p:cNvSpPr>
            <a:spLocks noGrp="1"/>
          </p:cNvSpPr>
          <p:nvPr>
            <p:ph type="sldNum" sz="quarter" idx="16"/>
          </p:nvPr>
        </p:nvSpPr>
        <p:spPr/>
        <p:txBody>
          <a:bodyPr/>
          <a:lstStyle/>
          <a:p>
            <a:fld id="{7DA006CD-FB23-48C7-8E16-6084BB144240}" type="slidenum">
              <a:rPr lang="LID4096" smtClean="0"/>
              <a:pPr/>
              <a:t>29</a:t>
            </a:fld>
            <a:endParaRPr lang="LID4096"/>
          </a:p>
        </p:txBody>
      </p:sp>
    </p:spTree>
    <p:extLst>
      <p:ext uri="{BB962C8B-B14F-4D97-AF65-F5344CB8AC3E}">
        <p14:creationId xmlns:p14="http://schemas.microsoft.com/office/powerpoint/2010/main" val="3343268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07" name="Google Shape;2107;p37"/>
          <p:cNvGrpSpPr/>
          <p:nvPr/>
        </p:nvGrpSpPr>
        <p:grpSpPr>
          <a:xfrm>
            <a:off x="731647" y="479437"/>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rgbClr val="FF7C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160181"/>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15" name="Google Shape;2115;p37"/>
          <p:cNvGrpSpPr/>
          <p:nvPr/>
        </p:nvGrpSpPr>
        <p:grpSpPr>
          <a:xfrm>
            <a:off x="731647" y="1395332"/>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rgbClr val="FF7C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101823"/>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23" name="Google Shape;2123;p37"/>
          <p:cNvGrpSpPr/>
          <p:nvPr/>
        </p:nvGrpSpPr>
        <p:grpSpPr>
          <a:xfrm>
            <a:off x="731646" y="2376382"/>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rgbClr val="FF7C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8" y="3050745"/>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31" name="Google Shape;2131;p37"/>
          <p:cNvGrpSpPr/>
          <p:nvPr/>
        </p:nvGrpSpPr>
        <p:grpSpPr>
          <a:xfrm>
            <a:off x="745134" y="3299916"/>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rgbClr val="FF7C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75166" y="4007620"/>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38" name="Google Shape;2138;p37"/>
          <p:cNvSpPr txBox="1">
            <a:spLocks noGrp="1"/>
          </p:cNvSpPr>
          <p:nvPr>
            <p:ph type="title"/>
          </p:nvPr>
        </p:nvSpPr>
        <p:spPr>
          <a:xfrm>
            <a:off x="5628418" y="323881"/>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39" name="Google Shape;2139;p37"/>
          <p:cNvSpPr txBox="1">
            <a:spLocks noGrp="1"/>
          </p:cNvSpPr>
          <p:nvPr>
            <p:ph type="subTitle" idx="2"/>
          </p:nvPr>
        </p:nvSpPr>
        <p:spPr>
          <a:xfrm>
            <a:off x="1664207" y="619096"/>
            <a:ext cx="3003811"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Purpose of the system, Scope, Deliverables and concern analysis</a:t>
            </a:r>
            <a:endParaRPr>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664208" y="33563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0000"/>
                </a:solidFill>
              </a:rPr>
              <a:t>Challenge &amp; Solution</a:t>
            </a:r>
            <a:endParaRPr>
              <a:solidFill>
                <a:srgbClr val="FF0000"/>
              </a:solidFill>
            </a:endParaRPr>
          </a:p>
        </p:txBody>
      </p:sp>
      <p:sp>
        <p:nvSpPr>
          <p:cNvPr id="2141" name="Google Shape;2141;p37"/>
          <p:cNvSpPr txBox="1">
            <a:spLocks noGrp="1"/>
          </p:cNvSpPr>
          <p:nvPr>
            <p:ph type="subTitle" idx="3"/>
          </p:nvPr>
        </p:nvSpPr>
        <p:spPr>
          <a:xfrm>
            <a:off x="1664208" y="125363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0000"/>
                </a:solidFill>
              </a:rPr>
              <a:t>System Design</a:t>
            </a:r>
            <a:endParaRPr>
              <a:solidFill>
                <a:srgbClr val="FF0000"/>
              </a:solidFill>
            </a:endParaRPr>
          </a:p>
        </p:txBody>
      </p:sp>
      <p:sp>
        <p:nvSpPr>
          <p:cNvPr id="2142" name="Google Shape;2142;p37"/>
          <p:cNvSpPr txBox="1">
            <a:spLocks noGrp="1"/>
          </p:cNvSpPr>
          <p:nvPr>
            <p:ph type="subTitle" idx="4"/>
          </p:nvPr>
        </p:nvSpPr>
        <p:spPr>
          <a:xfrm>
            <a:off x="1664207" y="1537096"/>
            <a:ext cx="3003812"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Tasks implemented and requirements</a:t>
            </a:r>
            <a:endParaRPr/>
          </a:p>
        </p:txBody>
      </p:sp>
      <p:sp>
        <p:nvSpPr>
          <p:cNvPr id="2143" name="Google Shape;2143;p37"/>
          <p:cNvSpPr txBox="1">
            <a:spLocks noGrp="1"/>
          </p:cNvSpPr>
          <p:nvPr>
            <p:ph type="subTitle" idx="5"/>
          </p:nvPr>
        </p:nvSpPr>
        <p:spPr>
          <a:xfrm>
            <a:off x="1664207" y="2235857"/>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0000"/>
                </a:solidFill>
              </a:rPr>
              <a:t>System Architecture</a:t>
            </a:r>
            <a:endParaRPr>
              <a:solidFill>
                <a:srgbClr val="FF0000"/>
              </a:solidFill>
            </a:endParaRPr>
          </a:p>
        </p:txBody>
      </p:sp>
      <p:sp>
        <p:nvSpPr>
          <p:cNvPr id="2144" name="Google Shape;2144;p37"/>
          <p:cNvSpPr txBox="1">
            <a:spLocks noGrp="1"/>
          </p:cNvSpPr>
          <p:nvPr>
            <p:ph type="subTitle" idx="6"/>
          </p:nvPr>
        </p:nvSpPr>
        <p:spPr>
          <a:xfrm>
            <a:off x="1664206" y="2519321"/>
            <a:ext cx="2772061"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Functional Decomposition, Implementation and Integration</a:t>
            </a:r>
            <a:endParaRPr/>
          </a:p>
        </p:txBody>
      </p:sp>
      <p:sp>
        <p:nvSpPr>
          <p:cNvPr id="2145" name="Google Shape;2145;p37"/>
          <p:cNvSpPr txBox="1">
            <a:spLocks noGrp="1"/>
          </p:cNvSpPr>
          <p:nvPr>
            <p:ph type="subTitle" idx="7"/>
          </p:nvPr>
        </p:nvSpPr>
        <p:spPr>
          <a:xfrm>
            <a:off x="1677695" y="3159985"/>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0000"/>
                </a:solidFill>
              </a:rPr>
              <a:t>Integration and Validation</a:t>
            </a:r>
            <a:endParaRPr>
              <a:solidFill>
                <a:srgbClr val="FF0000"/>
              </a:solidFill>
            </a:endParaRPr>
          </a:p>
        </p:txBody>
      </p:sp>
      <p:sp>
        <p:nvSpPr>
          <p:cNvPr id="2146" name="Google Shape;2146;p37"/>
          <p:cNvSpPr txBox="1">
            <a:spLocks noGrp="1"/>
          </p:cNvSpPr>
          <p:nvPr>
            <p:ph type="subTitle" idx="8"/>
          </p:nvPr>
        </p:nvSpPr>
        <p:spPr>
          <a:xfrm>
            <a:off x="1677695" y="3443449"/>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Code Implementation and Validation</a:t>
            </a:r>
            <a:endParaRPr/>
          </a:p>
        </p:txBody>
      </p:sp>
      <p:sp>
        <p:nvSpPr>
          <p:cNvPr id="2147" name="Google Shape;2147;p37"/>
          <p:cNvSpPr txBox="1">
            <a:spLocks noGrp="1"/>
          </p:cNvSpPr>
          <p:nvPr>
            <p:ph type="title" idx="9"/>
          </p:nvPr>
        </p:nvSpPr>
        <p:spPr>
          <a:xfrm>
            <a:off x="813816" y="62824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54624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5" y="252846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27303" y="3452593"/>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57" name="Picture 4">
            <a:extLst>
              <a:ext uri="{FF2B5EF4-FFF2-40B4-BE49-F238E27FC236}">
                <a16:creationId xmlns:a16="http://schemas.microsoft.com/office/drawing/2014/main" id="{A2A67DDF-913C-4EA8-A9F4-C897D9171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089" y="1086529"/>
            <a:ext cx="6941534" cy="3470767"/>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59" descr="A picture containing logo&#10;&#10;Description automatically generated">
            <a:extLst>
              <a:ext uri="{FF2B5EF4-FFF2-40B4-BE49-F238E27FC236}">
                <a16:creationId xmlns:a16="http://schemas.microsoft.com/office/drawing/2014/main" id="{15D590C2-780D-408D-8E44-A1AD9863B00C}"/>
              </a:ext>
            </a:extLst>
          </p:cNvPr>
          <p:cNvPicPr>
            <a:picLocks noChangeAspect="1"/>
          </p:cNvPicPr>
          <p:nvPr/>
        </p:nvPicPr>
        <p:blipFill rotWithShape="1">
          <a:blip r:embed="rId4">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grpSp>
        <p:nvGrpSpPr>
          <p:cNvPr id="263" name="Google Shape;2131;p37">
            <a:extLst>
              <a:ext uri="{FF2B5EF4-FFF2-40B4-BE49-F238E27FC236}">
                <a16:creationId xmlns:a16="http://schemas.microsoft.com/office/drawing/2014/main" id="{A0668F99-56B3-4A3C-875F-889378FDE611}"/>
              </a:ext>
            </a:extLst>
          </p:cNvPr>
          <p:cNvGrpSpPr/>
          <p:nvPr/>
        </p:nvGrpSpPr>
        <p:grpSpPr>
          <a:xfrm>
            <a:off x="749161" y="4215721"/>
            <a:ext cx="635100" cy="635100"/>
            <a:chOff x="917231" y="3983097"/>
            <a:chExt cx="635100" cy="635100"/>
          </a:xfrm>
        </p:grpSpPr>
        <p:sp>
          <p:nvSpPr>
            <p:cNvPr id="264" name="Google Shape;2132;p37">
              <a:extLst>
                <a:ext uri="{FF2B5EF4-FFF2-40B4-BE49-F238E27FC236}">
                  <a16:creationId xmlns:a16="http://schemas.microsoft.com/office/drawing/2014/main" id="{D34EE8F5-550F-40AB-BF0E-3C715D84ADD1}"/>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133;p37">
              <a:extLst>
                <a:ext uri="{FF2B5EF4-FFF2-40B4-BE49-F238E27FC236}">
                  <a16:creationId xmlns:a16="http://schemas.microsoft.com/office/drawing/2014/main" id="{56D328B7-989E-4404-8BCB-EF84CE82C42A}"/>
                </a:ext>
              </a:extLst>
            </p:cNvPr>
            <p:cNvSpPr/>
            <p:nvPr/>
          </p:nvSpPr>
          <p:spPr>
            <a:xfrm>
              <a:off x="1001931" y="4067797"/>
              <a:ext cx="465600" cy="465600"/>
            </a:xfrm>
            <a:prstGeom prst="ellipse">
              <a:avLst/>
            </a:prstGeom>
            <a:solidFill>
              <a:srgbClr val="FF7C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134;p37">
            <a:extLst>
              <a:ext uri="{FF2B5EF4-FFF2-40B4-BE49-F238E27FC236}">
                <a16:creationId xmlns:a16="http://schemas.microsoft.com/office/drawing/2014/main" id="{E5085F61-5A8C-47C7-8E3C-7C0C1A5385EF}"/>
              </a:ext>
            </a:extLst>
          </p:cNvPr>
          <p:cNvGrpSpPr/>
          <p:nvPr/>
        </p:nvGrpSpPr>
        <p:grpSpPr>
          <a:xfrm>
            <a:off x="979193" y="4923425"/>
            <a:ext cx="175013" cy="27000"/>
            <a:chOff x="5662375" y="212375"/>
            <a:chExt cx="175013" cy="27000"/>
          </a:xfrm>
        </p:grpSpPr>
        <p:sp>
          <p:nvSpPr>
            <p:cNvPr id="267" name="Google Shape;2135;p37">
              <a:extLst>
                <a:ext uri="{FF2B5EF4-FFF2-40B4-BE49-F238E27FC236}">
                  <a16:creationId xmlns:a16="http://schemas.microsoft.com/office/drawing/2014/main" id="{9AFC4253-A083-4E26-B262-CE0DB46CE9B2}"/>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136;p37">
              <a:extLst>
                <a:ext uri="{FF2B5EF4-FFF2-40B4-BE49-F238E27FC236}">
                  <a16:creationId xmlns:a16="http://schemas.microsoft.com/office/drawing/2014/main" id="{6A3DF56C-E299-458D-8037-8C8ED6108E5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137;p37">
              <a:extLst>
                <a:ext uri="{FF2B5EF4-FFF2-40B4-BE49-F238E27FC236}">
                  <a16:creationId xmlns:a16="http://schemas.microsoft.com/office/drawing/2014/main" id="{085FDDC5-1E18-447B-8318-B12E6053FAA1}"/>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0" name="Google Shape;2145;p37">
            <a:extLst>
              <a:ext uri="{FF2B5EF4-FFF2-40B4-BE49-F238E27FC236}">
                <a16:creationId xmlns:a16="http://schemas.microsoft.com/office/drawing/2014/main" id="{BA3636D9-7093-4A44-9F88-52488640B447}"/>
              </a:ext>
            </a:extLst>
          </p:cNvPr>
          <p:cNvSpPr txBox="1">
            <a:spLocks/>
          </p:cNvSpPr>
          <p:nvPr/>
        </p:nvSpPr>
        <p:spPr>
          <a:xfrm>
            <a:off x="1681722" y="4075790"/>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a:solidFill>
                  <a:srgbClr val="FF0000"/>
                </a:solidFill>
              </a:rPr>
              <a:t>Future work</a:t>
            </a:r>
          </a:p>
        </p:txBody>
      </p:sp>
      <p:sp>
        <p:nvSpPr>
          <p:cNvPr id="271" name="Google Shape;2146;p37">
            <a:extLst>
              <a:ext uri="{FF2B5EF4-FFF2-40B4-BE49-F238E27FC236}">
                <a16:creationId xmlns:a16="http://schemas.microsoft.com/office/drawing/2014/main" id="{87B9B10F-C528-4566-AA97-54BCD3B351B4}"/>
              </a:ext>
            </a:extLst>
          </p:cNvPr>
          <p:cNvSpPr txBox="1">
            <a:spLocks/>
          </p:cNvSpPr>
          <p:nvPr/>
        </p:nvSpPr>
        <p:spPr>
          <a:xfrm>
            <a:off x="1681722" y="4359254"/>
            <a:ext cx="26151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a:t>Work recommendation to 2022 MSD team</a:t>
            </a:r>
          </a:p>
        </p:txBody>
      </p:sp>
      <p:sp>
        <p:nvSpPr>
          <p:cNvPr id="272" name="Google Shape;2150;p37">
            <a:extLst>
              <a:ext uri="{FF2B5EF4-FFF2-40B4-BE49-F238E27FC236}">
                <a16:creationId xmlns:a16="http://schemas.microsoft.com/office/drawing/2014/main" id="{33B44964-28B2-46F2-B9BD-F52DEAAE23A8}"/>
              </a:ext>
            </a:extLst>
          </p:cNvPr>
          <p:cNvSpPr txBox="1">
            <a:spLocks/>
          </p:cNvSpPr>
          <p:nvPr/>
        </p:nvSpPr>
        <p:spPr>
          <a:xfrm>
            <a:off x="831330" y="4368398"/>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t>05</a:t>
            </a:r>
          </a:p>
        </p:txBody>
      </p:sp>
      <p:sp>
        <p:nvSpPr>
          <p:cNvPr id="2" name="Slide Number Placeholder 1">
            <a:extLst>
              <a:ext uri="{FF2B5EF4-FFF2-40B4-BE49-F238E27FC236}">
                <a16:creationId xmlns:a16="http://schemas.microsoft.com/office/drawing/2014/main" id="{8359CA3E-AA10-4AD5-B16A-7F20E50EDAE5}"/>
              </a:ext>
            </a:extLst>
          </p:cNvPr>
          <p:cNvSpPr>
            <a:spLocks noGrp="1"/>
          </p:cNvSpPr>
          <p:nvPr>
            <p:ph type="sldNum" sz="quarter" idx="16"/>
          </p:nvPr>
        </p:nvSpPr>
        <p:spPr>
          <a:xfrm>
            <a:off x="8243518" y="4577107"/>
            <a:ext cx="404186" cy="274637"/>
          </a:xfrm>
          <a:prstGeom prst="rect">
            <a:avLst/>
          </a:prstGeom>
        </p:spPr>
        <p:txBody>
          <a:bodyPr/>
          <a:lstStyle/>
          <a:p>
            <a:fld id="{7DA006CD-FB23-48C7-8E16-6084BB144240}" type="slidenum">
              <a:rPr lang="LID4096" smtClean="0"/>
              <a:pPr/>
              <a:t>3</a:t>
            </a:fld>
            <a:endParaRPr lang="LID4096"/>
          </a:p>
        </p:txBody>
      </p:sp>
      <p:sp>
        <p:nvSpPr>
          <p:cNvPr id="3" name="RectanglePageNum">
            <a:extLst>
              <a:ext uri="{FF2B5EF4-FFF2-40B4-BE49-F238E27FC236}">
                <a16:creationId xmlns:a16="http://schemas.microsoft.com/office/drawing/2014/main" id="{BCB10317-AE51-439F-AE72-F78236D31A9E}"/>
              </a:ext>
            </a:extLst>
          </p:cNvPr>
          <p:cNvSpPr/>
          <p:nvPr/>
        </p:nvSpPr>
        <p:spPr>
          <a:xfrm>
            <a:off x="0" y="5105400"/>
            <a:ext cx="73152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C82FCFF-C019-4E73-8E97-33EA559D1560}"/>
              </a:ext>
            </a:extLst>
          </p:cNvPr>
          <p:cNvSpPr>
            <a:spLocks noGrp="1"/>
          </p:cNvSpPr>
          <p:nvPr>
            <p:ph type="title"/>
          </p:nvPr>
        </p:nvSpPr>
        <p:spPr>
          <a:xfrm>
            <a:off x="1568775" y="442350"/>
            <a:ext cx="6006300" cy="595800"/>
          </a:xfrm>
        </p:spPr>
        <p:txBody>
          <a:bodyPr/>
          <a:lstStyle/>
          <a:p>
            <a:r>
              <a:rPr lang="en-US"/>
              <a:t>Laws &amp; Tasks – Task1</a:t>
            </a:r>
            <a:endParaRPr lang="en-NL"/>
          </a:p>
        </p:txBody>
      </p:sp>
      <p:graphicFrame>
        <p:nvGraphicFramePr>
          <p:cNvPr id="12" name="Diagram 11">
            <a:extLst>
              <a:ext uri="{FF2B5EF4-FFF2-40B4-BE49-F238E27FC236}">
                <a16:creationId xmlns:a16="http://schemas.microsoft.com/office/drawing/2014/main" id="{0974E48E-4B7D-4176-9685-0DD84EF4492B}"/>
              </a:ext>
            </a:extLst>
          </p:cNvPr>
          <p:cNvGraphicFramePr/>
          <p:nvPr/>
        </p:nvGraphicFramePr>
        <p:xfrm>
          <a:off x="4884420" y="1653063"/>
          <a:ext cx="4115994" cy="2400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a:extLst>
              <a:ext uri="{FF2B5EF4-FFF2-40B4-BE49-F238E27FC236}">
                <a16:creationId xmlns:a16="http://schemas.microsoft.com/office/drawing/2014/main" id="{78A9E007-A9F1-4E5A-A451-6542E13D0A50}"/>
              </a:ext>
            </a:extLst>
          </p:cNvPr>
          <p:cNvGraphicFramePr/>
          <p:nvPr/>
        </p:nvGraphicFramePr>
        <p:xfrm>
          <a:off x="0" y="1141046"/>
          <a:ext cx="4776953" cy="32861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4" name="Picture 13" descr="A picture containing logo&#10;&#10;Description automatically generated">
            <a:extLst>
              <a:ext uri="{FF2B5EF4-FFF2-40B4-BE49-F238E27FC236}">
                <a16:creationId xmlns:a16="http://schemas.microsoft.com/office/drawing/2014/main" id="{F865306E-C678-4E85-A263-85F25D3E9A56}"/>
              </a:ext>
            </a:extLst>
          </p:cNvPr>
          <p:cNvPicPr>
            <a:picLocks noChangeAspect="1"/>
          </p:cNvPicPr>
          <p:nvPr/>
        </p:nvPicPr>
        <p:blipFill rotWithShape="1">
          <a:blip r:embed="rId12">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00A46569-719A-4284-8869-04FB9C75C559}"/>
              </a:ext>
            </a:extLst>
          </p:cNvPr>
          <p:cNvSpPr>
            <a:spLocks noGrp="1"/>
          </p:cNvSpPr>
          <p:nvPr>
            <p:ph type="sldNum" sz="quarter" idx="16"/>
          </p:nvPr>
        </p:nvSpPr>
        <p:spPr/>
        <p:txBody>
          <a:bodyPr/>
          <a:lstStyle/>
          <a:p>
            <a:fld id="{7DA006CD-FB23-48C7-8E16-6084BB144240}" type="slidenum">
              <a:rPr lang="LID4096" smtClean="0"/>
              <a:pPr/>
              <a:t>30</a:t>
            </a:fld>
            <a:endParaRPr lang="LID4096"/>
          </a:p>
        </p:txBody>
      </p:sp>
    </p:spTree>
    <p:extLst>
      <p:ext uri="{BB962C8B-B14F-4D97-AF65-F5344CB8AC3E}">
        <p14:creationId xmlns:p14="http://schemas.microsoft.com/office/powerpoint/2010/main" val="265006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Challenge and Solution</a:t>
            </a:r>
            <a:endParaRPr sz="4700"/>
          </a:p>
        </p:txBody>
      </p:sp>
      <p:sp>
        <p:nvSpPr>
          <p:cNvPr id="2156" name="Google Shape;2156;p38"/>
          <p:cNvSpPr txBox="1">
            <a:spLocks noGrp="1"/>
          </p:cNvSpPr>
          <p:nvPr>
            <p:ph type="title" idx="2"/>
          </p:nvPr>
        </p:nvSpPr>
        <p:spPr>
          <a:xfrm>
            <a:off x="2971800" y="882681"/>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6" name="Picture 5" descr="A picture containing logo&#10;&#10;Description automatically generated">
            <a:extLst>
              <a:ext uri="{FF2B5EF4-FFF2-40B4-BE49-F238E27FC236}">
                <a16:creationId xmlns:a16="http://schemas.microsoft.com/office/drawing/2014/main" id="{3A2CEAEB-338A-4284-98CF-4D92E75D6BBC}"/>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41E762EA-3AF1-4091-A4D7-48E9D598ABD2}"/>
              </a:ext>
            </a:extLst>
          </p:cNvPr>
          <p:cNvSpPr>
            <a:spLocks noGrp="1"/>
          </p:cNvSpPr>
          <p:nvPr>
            <p:ph type="sldNum" sz="quarter" idx="16"/>
          </p:nvPr>
        </p:nvSpPr>
        <p:spPr/>
        <p:txBody>
          <a:bodyPr/>
          <a:lstStyle/>
          <a:p>
            <a:fld id="{7DA006CD-FB23-48C7-8E16-6084BB144240}" type="slidenum">
              <a:rPr lang="LID4096" smtClean="0"/>
              <a:pPr/>
              <a:t>4</a:t>
            </a:fld>
            <a:endParaRPr lang="LID4096"/>
          </a:p>
        </p:txBody>
      </p:sp>
      <p:sp>
        <p:nvSpPr>
          <p:cNvPr id="3" name="RectanglePageNum">
            <a:extLst>
              <a:ext uri="{FF2B5EF4-FFF2-40B4-BE49-F238E27FC236}">
                <a16:creationId xmlns:a16="http://schemas.microsoft.com/office/drawing/2014/main" id="{2B3970CA-D8B9-4DB4-9949-40836BE540F1}"/>
              </a:ext>
            </a:extLst>
          </p:cNvPr>
          <p:cNvSpPr/>
          <p:nvPr/>
        </p:nvSpPr>
        <p:spPr>
          <a:xfrm>
            <a:off x="0" y="5105400"/>
            <a:ext cx="109728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3" name="Google Shape;2163;p39"/>
          <p:cNvSpPr/>
          <p:nvPr/>
        </p:nvSpPr>
        <p:spPr>
          <a:xfrm>
            <a:off x="3732436" y="526916"/>
            <a:ext cx="1679127" cy="1679127"/>
          </a:xfrm>
          <a:prstGeom prst="ellipse">
            <a:avLst/>
          </a:prstGeom>
          <a:solidFill>
            <a:srgbClr val="FF7C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956392" y="750906"/>
            <a:ext cx="1230746" cy="123074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2"/>
                </a:solidFill>
                <a:latin typeface="Abel"/>
                <a:ea typeface="Abel"/>
                <a:cs typeface="Abel"/>
                <a:sym typeface="Abel"/>
              </a:rPr>
              <a:t>AutoRef</a:t>
            </a:r>
            <a:endParaRPr>
              <a:solidFill>
                <a:schemeClr val="dk2"/>
              </a:solidFill>
              <a:latin typeface="Abel"/>
              <a:ea typeface="Abel"/>
              <a:cs typeface="Abel"/>
              <a:sym typeface="Abel"/>
            </a:endParaRPr>
          </a:p>
        </p:txBody>
      </p:sp>
      <p:grpSp>
        <p:nvGrpSpPr>
          <p:cNvPr id="2166" name="Google Shape;2166;p39"/>
          <p:cNvGrpSpPr/>
          <p:nvPr/>
        </p:nvGrpSpPr>
        <p:grpSpPr>
          <a:xfrm>
            <a:off x="4276542" y="950661"/>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Challenge</a:t>
            </a:r>
            <a:endParaRPr/>
          </a:p>
        </p:txBody>
      </p:sp>
      <p:sp>
        <p:nvSpPr>
          <p:cNvPr id="2178" name="Google Shape;2178;p39"/>
          <p:cNvSpPr txBox="1">
            <a:spLocks noGrp="1"/>
          </p:cNvSpPr>
          <p:nvPr>
            <p:ph type="subTitle" idx="1"/>
          </p:nvPr>
        </p:nvSpPr>
        <p:spPr>
          <a:xfrm>
            <a:off x="2167128" y="3054096"/>
            <a:ext cx="4809600" cy="1134000"/>
          </a:xfrm>
          <a:prstGeom prst="rect">
            <a:avLst/>
          </a:prstGeom>
        </p:spPr>
        <p:txBody>
          <a:bodyPr spcFirstLastPara="1" wrap="square" lIns="91425" tIns="91425" rIns="91425" bIns="91425" anchor="t" anchorCtr="0">
            <a:noAutofit/>
          </a:bodyPr>
          <a:lstStyle/>
          <a:p>
            <a:pPr lvl="0" rtl="0">
              <a:spcBef>
                <a:spcPts val="0"/>
              </a:spcBef>
              <a:spcAft>
                <a:spcPts val="0"/>
              </a:spcAft>
            </a:pPr>
            <a:r>
              <a:rPr lang="en" sz="1600">
                <a:solidFill>
                  <a:schemeClr val="dk2"/>
                </a:solidFill>
                <a:latin typeface="Barlow Semi Condensed"/>
                <a:ea typeface="Barlow Semi Condensed"/>
                <a:cs typeface="Barlow Semi Condensed"/>
                <a:sym typeface="Barlow Semi Condensed"/>
              </a:rPr>
              <a:t>Develop an autonomous referee to assist the human referee in a 2 against 2 robot soccer game.</a:t>
            </a:r>
          </a:p>
          <a:p>
            <a:pPr lvl="0" rtl="0">
              <a:spcBef>
                <a:spcPts val="0"/>
              </a:spcBef>
              <a:spcAft>
                <a:spcPts val="0"/>
              </a:spcAft>
            </a:pPr>
            <a:r>
              <a:rPr lang="en" sz="2200">
                <a:latin typeface="Fjalla One"/>
                <a:sym typeface="Fjalla One"/>
              </a:rPr>
              <a:t>Why?</a:t>
            </a:r>
          </a:p>
          <a:p>
            <a:pPr lvl="0" rtl="0">
              <a:spcBef>
                <a:spcPts val="0"/>
              </a:spcBef>
              <a:spcAft>
                <a:spcPts val="0"/>
              </a:spcAft>
            </a:pPr>
            <a:r>
              <a:rPr lang="en-US" sz="1600">
                <a:sym typeface="Fjalla One"/>
              </a:rPr>
              <a:t>Difficulty in performing some tasks by the human referee to detect rule violations</a:t>
            </a:r>
          </a:p>
          <a:p>
            <a:pPr marL="0" lvl="0" indent="0" algn="ctr" rtl="0">
              <a:spcBef>
                <a:spcPts val="0"/>
              </a:spcBef>
              <a:spcAft>
                <a:spcPts val="0"/>
              </a:spcAft>
              <a:buNone/>
            </a:pPr>
            <a:endParaRPr>
              <a:latin typeface="Barlow Semi Condensed"/>
              <a:ea typeface="Barlow Semi Condensed"/>
              <a:cs typeface="Barlow Semi Condensed"/>
              <a:sym typeface="Barlow Semi Condensed"/>
            </a:endParaRPr>
          </a:p>
        </p:txBody>
      </p:sp>
      <p:pic>
        <p:nvPicPr>
          <p:cNvPr id="27" name="Picture 26" descr="A picture containing logo&#10;&#10;Description automatically generated">
            <a:extLst>
              <a:ext uri="{FF2B5EF4-FFF2-40B4-BE49-F238E27FC236}">
                <a16:creationId xmlns:a16="http://schemas.microsoft.com/office/drawing/2014/main" id="{2306C713-8C21-4085-BD46-E466AA049E51}"/>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AF3CC366-C0BF-4C6A-94BD-934F889504D3}"/>
              </a:ext>
            </a:extLst>
          </p:cNvPr>
          <p:cNvSpPr>
            <a:spLocks noGrp="1"/>
          </p:cNvSpPr>
          <p:nvPr>
            <p:ph type="sldNum" sz="quarter" idx="16"/>
          </p:nvPr>
        </p:nvSpPr>
        <p:spPr/>
        <p:txBody>
          <a:bodyPr/>
          <a:lstStyle/>
          <a:p>
            <a:fld id="{7DA006CD-FB23-48C7-8E16-6084BB144240}" type="slidenum">
              <a:rPr lang="LID4096" smtClean="0"/>
              <a:pPr/>
              <a:t>5</a:t>
            </a:fld>
            <a:endParaRPr lang="LID4096"/>
          </a:p>
        </p:txBody>
      </p:sp>
      <p:sp>
        <p:nvSpPr>
          <p:cNvPr id="3" name="RectanglePageNum">
            <a:extLst>
              <a:ext uri="{FF2B5EF4-FFF2-40B4-BE49-F238E27FC236}">
                <a16:creationId xmlns:a16="http://schemas.microsoft.com/office/drawing/2014/main" id="{236A5A49-4456-428C-B1A9-7EB48B3536DD}"/>
              </a:ext>
            </a:extLst>
          </p:cNvPr>
          <p:cNvSpPr/>
          <p:nvPr/>
        </p:nvSpPr>
        <p:spPr>
          <a:xfrm>
            <a:off x="0" y="5105400"/>
            <a:ext cx="146304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636675" y="6557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Understanding the Challenge</a:t>
            </a:r>
            <a:endParaRPr/>
          </a:p>
        </p:txBody>
      </p:sp>
      <p:grpSp>
        <p:nvGrpSpPr>
          <p:cNvPr id="53" name="Google Shape;2183;p40">
            <a:extLst>
              <a:ext uri="{FF2B5EF4-FFF2-40B4-BE49-F238E27FC236}">
                <a16:creationId xmlns:a16="http://schemas.microsoft.com/office/drawing/2014/main" id="{8A2DC689-696A-4A89-84B8-4743435B34BC}"/>
              </a:ext>
            </a:extLst>
          </p:cNvPr>
          <p:cNvGrpSpPr/>
          <p:nvPr/>
        </p:nvGrpSpPr>
        <p:grpSpPr>
          <a:xfrm>
            <a:off x="1887957" y="4903828"/>
            <a:ext cx="175013" cy="27000"/>
            <a:chOff x="5662375" y="212375"/>
            <a:chExt cx="175013" cy="27000"/>
          </a:xfrm>
        </p:grpSpPr>
        <p:sp>
          <p:nvSpPr>
            <p:cNvPr id="54" name="Google Shape;2184;p40">
              <a:extLst>
                <a:ext uri="{FF2B5EF4-FFF2-40B4-BE49-F238E27FC236}">
                  <a16:creationId xmlns:a16="http://schemas.microsoft.com/office/drawing/2014/main" id="{01435ADD-32C5-4020-A4A3-AF931D2DF551}"/>
                </a:ext>
              </a:extLst>
            </p:cNvPr>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5" name="Google Shape;2185;p40">
              <a:extLst>
                <a:ext uri="{FF2B5EF4-FFF2-40B4-BE49-F238E27FC236}">
                  <a16:creationId xmlns:a16="http://schemas.microsoft.com/office/drawing/2014/main" id="{CE46C690-368F-4410-9A1D-CA918BDFC647}"/>
                </a:ext>
              </a:extLst>
            </p:cNvPr>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6" name="Google Shape;2186;p40">
              <a:extLst>
                <a:ext uri="{FF2B5EF4-FFF2-40B4-BE49-F238E27FC236}">
                  <a16:creationId xmlns:a16="http://schemas.microsoft.com/office/drawing/2014/main" id="{026C9D92-56B7-4085-B314-148C2A4B5350}"/>
                </a:ext>
              </a:extLst>
            </p:cNvPr>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7" name="Google Shape;2187;p40">
            <a:extLst>
              <a:ext uri="{FF2B5EF4-FFF2-40B4-BE49-F238E27FC236}">
                <a16:creationId xmlns:a16="http://schemas.microsoft.com/office/drawing/2014/main" id="{D6C8477C-7E7E-40B3-89DB-9DD1A0F68A0D}"/>
              </a:ext>
            </a:extLst>
          </p:cNvPr>
          <p:cNvGrpSpPr/>
          <p:nvPr/>
        </p:nvGrpSpPr>
        <p:grpSpPr>
          <a:xfrm>
            <a:off x="4553427" y="4903840"/>
            <a:ext cx="175013" cy="27000"/>
            <a:chOff x="5662375" y="212375"/>
            <a:chExt cx="175013" cy="27000"/>
          </a:xfrm>
        </p:grpSpPr>
        <p:sp>
          <p:nvSpPr>
            <p:cNvPr id="58" name="Google Shape;2188;p40">
              <a:extLst>
                <a:ext uri="{FF2B5EF4-FFF2-40B4-BE49-F238E27FC236}">
                  <a16:creationId xmlns:a16="http://schemas.microsoft.com/office/drawing/2014/main" id="{C6A2E56F-B8B7-43E3-A4F0-D14CEB0CD948}"/>
                </a:ext>
              </a:extLst>
            </p:cNvPr>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9" name="Google Shape;2189;p40">
              <a:extLst>
                <a:ext uri="{FF2B5EF4-FFF2-40B4-BE49-F238E27FC236}">
                  <a16:creationId xmlns:a16="http://schemas.microsoft.com/office/drawing/2014/main" id="{E24EE25C-F4EC-4CE3-8EFE-83E2D6A4FB23}"/>
                </a:ext>
              </a:extLst>
            </p:cNvPr>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0" name="Google Shape;2190;p40">
              <a:extLst>
                <a:ext uri="{FF2B5EF4-FFF2-40B4-BE49-F238E27FC236}">
                  <a16:creationId xmlns:a16="http://schemas.microsoft.com/office/drawing/2014/main" id="{EDC9D279-134C-437D-B31E-1D35F42113B5}"/>
                </a:ext>
              </a:extLst>
            </p:cNvPr>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61" name="Google Shape;2191;p40">
            <a:extLst>
              <a:ext uri="{FF2B5EF4-FFF2-40B4-BE49-F238E27FC236}">
                <a16:creationId xmlns:a16="http://schemas.microsoft.com/office/drawing/2014/main" id="{C1CD1BD5-0097-489D-88C6-BB93B1CDBEB6}"/>
              </a:ext>
            </a:extLst>
          </p:cNvPr>
          <p:cNvGrpSpPr/>
          <p:nvPr/>
        </p:nvGrpSpPr>
        <p:grpSpPr>
          <a:xfrm>
            <a:off x="7218897" y="4903828"/>
            <a:ext cx="175013" cy="27000"/>
            <a:chOff x="5662375" y="212375"/>
            <a:chExt cx="175013" cy="27000"/>
          </a:xfrm>
        </p:grpSpPr>
        <p:sp>
          <p:nvSpPr>
            <p:cNvPr id="62" name="Google Shape;2192;p40">
              <a:extLst>
                <a:ext uri="{FF2B5EF4-FFF2-40B4-BE49-F238E27FC236}">
                  <a16:creationId xmlns:a16="http://schemas.microsoft.com/office/drawing/2014/main" id="{827EE516-2267-4BDE-BA66-F37598E2E1FF}"/>
                </a:ext>
              </a:extLst>
            </p:cNvPr>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3" name="Google Shape;2193;p40">
              <a:extLst>
                <a:ext uri="{FF2B5EF4-FFF2-40B4-BE49-F238E27FC236}">
                  <a16:creationId xmlns:a16="http://schemas.microsoft.com/office/drawing/2014/main" id="{5A97699E-5773-414A-91E5-70AE889C1F74}"/>
                </a:ext>
              </a:extLst>
            </p:cNvPr>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4" name="Google Shape;2194;p40">
              <a:extLst>
                <a:ext uri="{FF2B5EF4-FFF2-40B4-BE49-F238E27FC236}">
                  <a16:creationId xmlns:a16="http://schemas.microsoft.com/office/drawing/2014/main" id="{C4ADA5F6-A9E9-4162-B651-7CEEF84D3715}"/>
                </a:ext>
              </a:extLst>
            </p:cNvPr>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65" name="Google Shape;2196;p40">
            <a:extLst>
              <a:ext uri="{FF2B5EF4-FFF2-40B4-BE49-F238E27FC236}">
                <a16:creationId xmlns:a16="http://schemas.microsoft.com/office/drawing/2014/main" id="{C907E4E9-E153-4B78-B5CD-096BB0B6A2C4}"/>
              </a:ext>
            </a:extLst>
          </p:cNvPr>
          <p:cNvSpPr txBox="1">
            <a:spLocks noGrp="1"/>
          </p:cNvSpPr>
          <p:nvPr>
            <p:ph type="subTitle" idx="1"/>
          </p:nvPr>
        </p:nvSpPr>
        <p:spPr>
          <a:xfrm>
            <a:off x="3728574" y="3029343"/>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Cognition</a:t>
            </a:r>
            <a:endParaRPr>
              <a:solidFill>
                <a:srgbClr val="FF0000"/>
              </a:solidFill>
            </a:endParaRPr>
          </a:p>
        </p:txBody>
      </p:sp>
      <p:sp>
        <p:nvSpPr>
          <p:cNvPr id="66" name="Google Shape;2197;p40">
            <a:extLst>
              <a:ext uri="{FF2B5EF4-FFF2-40B4-BE49-F238E27FC236}">
                <a16:creationId xmlns:a16="http://schemas.microsoft.com/office/drawing/2014/main" id="{D8A56659-9B64-4920-8408-4F3D751FFB10}"/>
              </a:ext>
            </a:extLst>
          </p:cNvPr>
          <p:cNvSpPr txBox="1">
            <a:spLocks noGrp="1"/>
          </p:cNvSpPr>
          <p:nvPr>
            <p:ph type="subTitle" idx="2"/>
          </p:nvPr>
        </p:nvSpPr>
        <p:spPr>
          <a:xfrm>
            <a:off x="1093061" y="2983093"/>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Perception</a:t>
            </a:r>
            <a:endParaRPr>
              <a:solidFill>
                <a:srgbClr val="FF0000"/>
              </a:solidFill>
            </a:endParaRPr>
          </a:p>
        </p:txBody>
      </p:sp>
      <p:sp>
        <p:nvSpPr>
          <p:cNvPr id="67" name="Google Shape;2198;p40">
            <a:extLst>
              <a:ext uri="{FF2B5EF4-FFF2-40B4-BE49-F238E27FC236}">
                <a16:creationId xmlns:a16="http://schemas.microsoft.com/office/drawing/2014/main" id="{FDC3CE4A-930B-4DF3-AA35-DDA6F37431CF}"/>
              </a:ext>
            </a:extLst>
          </p:cNvPr>
          <p:cNvSpPr txBox="1">
            <a:spLocks noGrp="1"/>
          </p:cNvSpPr>
          <p:nvPr>
            <p:ph type="subTitle" idx="3"/>
          </p:nvPr>
        </p:nvSpPr>
        <p:spPr>
          <a:xfrm>
            <a:off x="6559611" y="2980589"/>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Communication</a:t>
            </a:r>
            <a:endParaRPr>
              <a:solidFill>
                <a:srgbClr val="FF0000"/>
              </a:solidFill>
            </a:endParaRPr>
          </a:p>
        </p:txBody>
      </p:sp>
      <p:sp>
        <p:nvSpPr>
          <p:cNvPr id="68" name="Google Shape;2199;p40">
            <a:extLst>
              <a:ext uri="{FF2B5EF4-FFF2-40B4-BE49-F238E27FC236}">
                <a16:creationId xmlns:a16="http://schemas.microsoft.com/office/drawing/2014/main" id="{54716077-BED4-4D0F-97C6-F75544F8F406}"/>
              </a:ext>
            </a:extLst>
          </p:cNvPr>
          <p:cNvSpPr txBox="1">
            <a:spLocks noGrp="1"/>
          </p:cNvSpPr>
          <p:nvPr>
            <p:ph type="subTitle" idx="4"/>
          </p:nvPr>
        </p:nvSpPr>
        <p:spPr>
          <a:xfrm>
            <a:off x="3480117" y="3263051"/>
            <a:ext cx="2321130" cy="2902622"/>
          </a:xfrm>
          <a:prstGeom prst="rect">
            <a:avLst/>
          </a:prstGeom>
        </p:spPr>
        <p:txBody>
          <a:bodyPr spcFirstLastPara="1" wrap="square" lIns="91425" tIns="91425" rIns="91425" bIns="91425" anchor="t" anchorCtr="0">
            <a:noAutofit/>
          </a:bodyPr>
          <a:lstStyle/>
          <a:p>
            <a:r>
              <a:rPr lang="en-US" sz="1400">
                <a:latin typeface="CMR10"/>
              </a:rPr>
              <a:t>U</a:t>
            </a:r>
            <a:r>
              <a:rPr lang="en-US" sz="1400" b="0" i="0" u="none" strike="noStrike" baseline="0">
                <a:latin typeface="CMR10"/>
              </a:rPr>
              <a:t>ses the knowledge of the rules and the information</a:t>
            </a:r>
          </a:p>
          <a:p>
            <a:r>
              <a:rPr lang="en-US" sz="1400" b="0" i="0" u="none" strike="noStrike" baseline="0">
                <a:latin typeface="CMR10"/>
              </a:rPr>
              <a:t>received from the perception to make rule violations regarding the game.</a:t>
            </a:r>
            <a:endParaRPr sz="1400">
              <a:latin typeface="Barlow Semi Condensed"/>
              <a:ea typeface="Barlow Semi Condensed"/>
              <a:cs typeface="Barlow Semi Condensed"/>
              <a:sym typeface="Barlow Semi Condensed"/>
            </a:endParaRPr>
          </a:p>
        </p:txBody>
      </p:sp>
      <p:sp>
        <p:nvSpPr>
          <p:cNvPr id="69" name="Google Shape;2200;p40">
            <a:extLst>
              <a:ext uri="{FF2B5EF4-FFF2-40B4-BE49-F238E27FC236}">
                <a16:creationId xmlns:a16="http://schemas.microsoft.com/office/drawing/2014/main" id="{0D32AD4E-10FD-4EE3-8D90-9F9565944353}"/>
              </a:ext>
            </a:extLst>
          </p:cNvPr>
          <p:cNvSpPr txBox="1">
            <a:spLocks noGrp="1"/>
          </p:cNvSpPr>
          <p:nvPr>
            <p:ph type="subTitle" idx="5"/>
          </p:nvPr>
        </p:nvSpPr>
        <p:spPr>
          <a:xfrm>
            <a:off x="1102205" y="3249124"/>
            <a:ext cx="1764900" cy="1079100"/>
          </a:xfrm>
          <a:prstGeom prst="rect">
            <a:avLst/>
          </a:prstGeom>
        </p:spPr>
        <p:txBody>
          <a:bodyPr spcFirstLastPara="1" wrap="square" lIns="91425" tIns="91425" rIns="91425" bIns="91425" anchor="t" anchorCtr="0">
            <a:noAutofit/>
          </a:bodyPr>
          <a:lstStyle/>
          <a:p>
            <a:r>
              <a:rPr lang="en-US">
                <a:latin typeface="CMR10"/>
              </a:rPr>
              <a:t>G</a:t>
            </a:r>
            <a:r>
              <a:rPr lang="en-US" b="0" i="0" u="none" strike="noStrike" baseline="0">
                <a:latin typeface="CMR10"/>
              </a:rPr>
              <a:t>athering data from different perspectives of</a:t>
            </a:r>
          </a:p>
          <a:p>
            <a:r>
              <a:rPr lang="en-US" b="0" i="0" u="none" strike="noStrike" baseline="0">
                <a:latin typeface="CMR10"/>
              </a:rPr>
              <a:t>the game.</a:t>
            </a:r>
            <a:endParaRPr>
              <a:latin typeface="Barlow Semi Condensed"/>
              <a:ea typeface="Barlow Semi Condensed"/>
              <a:cs typeface="Barlow Semi Condensed"/>
              <a:sym typeface="Barlow Semi Condensed"/>
            </a:endParaRPr>
          </a:p>
        </p:txBody>
      </p:sp>
      <p:sp>
        <p:nvSpPr>
          <p:cNvPr id="70" name="Google Shape;2201;p40">
            <a:extLst>
              <a:ext uri="{FF2B5EF4-FFF2-40B4-BE49-F238E27FC236}">
                <a16:creationId xmlns:a16="http://schemas.microsoft.com/office/drawing/2014/main" id="{EF120084-D6EA-47BD-A8B8-333D8122DA03}"/>
              </a:ext>
            </a:extLst>
          </p:cNvPr>
          <p:cNvSpPr txBox="1">
            <a:spLocks noGrp="1"/>
          </p:cNvSpPr>
          <p:nvPr>
            <p:ph type="subTitle" idx="6"/>
          </p:nvPr>
        </p:nvSpPr>
        <p:spPr>
          <a:xfrm>
            <a:off x="6192056" y="3246620"/>
            <a:ext cx="2591751" cy="1079100"/>
          </a:xfrm>
          <a:prstGeom prst="rect">
            <a:avLst/>
          </a:prstGeom>
        </p:spPr>
        <p:txBody>
          <a:bodyPr spcFirstLastPara="1" wrap="square" lIns="91425" tIns="91425" rIns="91425" bIns="91425" anchor="t" anchorCtr="0">
            <a:noAutofit/>
          </a:bodyPr>
          <a:lstStyle/>
          <a:p>
            <a:r>
              <a:rPr lang="en-US" sz="1400">
                <a:latin typeface="CMR10"/>
              </a:rPr>
              <a:t>C</a:t>
            </a:r>
            <a:r>
              <a:rPr lang="en-US" sz="1400" b="0" i="0" u="none" strike="noStrike" baseline="0">
                <a:latin typeface="CMR10"/>
              </a:rPr>
              <a:t>ommunicate the information regarding faults,</a:t>
            </a:r>
          </a:p>
          <a:p>
            <a:r>
              <a:rPr lang="en-US" sz="1400" b="0" i="0" u="none" strike="noStrike" baseline="0">
                <a:latin typeface="CMR10"/>
              </a:rPr>
              <a:t>rule violations, </a:t>
            </a:r>
            <a:r>
              <a:rPr lang="en-US" sz="1400" b="0" i="0" u="none" strike="noStrike" baseline="0" err="1">
                <a:latin typeface="CMR10"/>
              </a:rPr>
              <a:t>etc</a:t>
            </a:r>
            <a:r>
              <a:rPr lang="en-US" sz="1400" b="0" i="0" u="none" strike="noStrike" baseline="0">
                <a:latin typeface="CMR10"/>
              </a:rPr>
              <a:t> to the human referee or the ref box and the robots involved in the game.</a:t>
            </a:r>
            <a:endParaRPr sz="1400">
              <a:latin typeface="Barlow Semi Condensed"/>
              <a:ea typeface="Barlow Semi Condensed"/>
              <a:cs typeface="Barlow Semi Condensed"/>
              <a:sym typeface="Barlow Semi Condensed"/>
            </a:endParaRPr>
          </a:p>
        </p:txBody>
      </p:sp>
      <p:pic>
        <p:nvPicPr>
          <p:cNvPr id="91" name="Picture 90" descr="A picture containing logo&#10;&#10;Description automatically generated">
            <a:extLst>
              <a:ext uri="{FF2B5EF4-FFF2-40B4-BE49-F238E27FC236}">
                <a16:creationId xmlns:a16="http://schemas.microsoft.com/office/drawing/2014/main" id="{BECF23F8-FB02-4E55-96C1-2B4D0218170F}"/>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pic>
        <p:nvPicPr>
          <p:cNvPr id="5122" name="Picture 2" descr="Vector set of perception icons. Editable stroke. Knowledge understanding reality sensory system cognition memory vision">
            <a:extLst>
              <a:ext uri="{FF2B5EF4-FFF2-40B4-BE49-F238E27FC236}">
                <a16:creationId xmlns:a16="http://schemas.microsoft.com/office/drawing/2014/main" id="{21EE1D55-8DD4-425F-BF50-001B7F5AFC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0" t="7868" r="79992" b="61450"/>
          <a:stretch/>
        </p:blipFill>
        <p:spPr bwMode="auto">
          <a:xfrm>
            <a:off x="1650457" y="2441463"/>
            <a:ext cx="581031" cy="6708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ector set of perception icons. Editable stroke. Knowledge understanding reality sensory system cognition memory vision">
            <a:extLst>
              <a:ext uri="{FF2B5EF4-FFF2-40B4-BE49-F238E27FC236}">
                <a16:creationId xmlns:a16="http://schemas.microsoft.com/office/drawing/2014/main" id="{C2E843E7-63E4-4FE4-ADC0-FEBE0C4250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66" t="8319" r="57067" b="62622"/>
          <a:stretch/>
        </p:blipFill>
        <p:spPr bwMode="auto">
          <a:xfrm>
            <a:off x="4328268" y="2426864"/>
            <a:ext cx="556260" cy="7081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ducation, School and Learning Line Vector icons set 2">
            <a:extLst>
              <a:ext uri="{FF2B5EF4-FFF2-40B4-BE49-F238E27FC236}">
                <a16:creationId xmlns:a16="http://schemas.microsoft.com/office/drawing/2014/main" id="{3EB76E58-3B9A-4B2B-B925-AA323D71CA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512" t="44384" r="3829" b="36860"/>
          <a:stretch/>
        </p:blipFill>
        <p:spPr bwMode="auto">
          <a:xfrm>
            <a:off x="7080161" y="2417360"/>
            <a:ext cx="627498" cy="6107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person, player, orange, yellow&#10;&#10;Description automatically generated">
            <a:extLst>
              <a:ext uri="{FF2B5EF4-FFF2-40B4-BE49-F238E27FC236}">
                <a16:creationId xmlns:a16="http://schemas.microsoft.com/office/drawing/2014/main" id="{67A2D4B9-1030-4C23-852B-FAEBFA5CBDD0}"/>
              </a:ext>
            </a:extLst>
          </p:cNvPr>
          <p:cNvPicPr>
            <a:picLocks noChangeAspect="1"/>
          </p:cNvPicPr>
          <p:nvPr/>
        </p:nvPicPr>
        <p:blipFill>
          <a:blip r:embed="rId6"/>
          <a:stretch>
            <a:fillRect/>
          </a:stretch>
        </p:blipFill>
        <p:spPr>
          <a:xfrm>
            <a:off x="1180936" y="506505"/>
            <a:ext cx="905952" cy="892746"/>
          </a:xfrm>
          <a:prstGeom prst="rect">
            <a:avLst/>
          </a:prstGeom>
        </p:spPr>
      </p:pic>
      <p:cxnSp>
        <p:nvCxnSpPr>
          <p:cNvPr id="20" name="Straight Arrow Connector 19">
            <a:extLst>
              <a:ext uri="{FF2B5EF4-FFF2-40B4-BE49-F238E27FC236}">
                <a16:creationId xmlns:a16="http://schemas.microsoft.com/office/drawing/2014/main" id="{81E020A9-62C7-44AA-B4C0-FEAD653A003C}"/>
              </a:ext>
            </a:extLst>
          </p:cNvPr>
          <p:cNvCxnSpPr/>
          <p:nvPr/>
        </p:nvCxnSpPr>
        <p:spPr>
          <a:xfrm>
            <a:off x="1719592" y="1864619"/>
            <a:ext cx="511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B4D929F-119E-4145-9586-52FB873CF7C0}"/>
              </a:ext>
            </a:extLst>
          </p:cNvPr>
          <p:cNvSpPr/>
          <p:nvPr/>
        </p:nvSpPr>
        <p:spPr>
          <a:xfrm>
            <a:off x="2231488" y="1592278"/>
            <a:ext cx="1090431" cy="441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Perception</a:t>
            </a:r>
            <a:endParaRPr lang="en-NL"/>
          </a:p>
        </p:txBody>
      </p:sp>
      <p:cxnSp>
        <p:nvCxnSpPr>
          <p:cNvPr id="102" name="Straight Arrow Connector 101">
            <a:extLst>
              <a:ext uri="{FF2B5EF4-FFF2-40B4-BE49-F238E27FC236}">
                <a16:creationId xmlns:a16="http://schemas.microsoft.com/office/drawing/2014/main" id="{736C5F46-799F-45AD-8960-208C31DB3F84}"/>
              </a:ext>
            </a:extLst>
          </p:cNvPr>
          <p:cNvCxnSpPr>
            <a:cxnSpLocks/>
            <a:stCxn id="21" idx="3"/>
            <a:endCxn id="104" idx="1"/>
          </p:cNvCxnSpPr>
          <p:nvPr/>
        </p:nvCxnSpPr>
        <p:spPr>
          <a:xfrm>
            <a:off x="3321919" y="1813257"/>
            <a:ext cx="487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125C2AE4-2AF0-45C2-A758-CED1BB08B875}"/>
              </a:ext>
            </a:extLst>
          </p:cNvPr>
          <p:cNvSpPr/>
          <p:nvPr/>
        </p:nvSpPr>
        <p:spPr>
          <a:xfrm>
            <a:off x="3809423" y="1592278"/>
            <a:ext cx="1090431" cy="441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Cognition</a:t>
            </a:r>
            <a:endParaRPr lang="en-NL"/>
          </a:p>
        </p:txBody>
      </p:sp>
      <p:cxnSp>
        <p:nvCxnSpPr>
          <p:cNvPr id="106" name="Straight Arrow Connector 105">
            <a:extLst>
              <a:ext uri="{FF2B5EF4-FFF2-40B4-BE49-F238E27FC236}">
                <a16:creationId xmlns:a16="http://schemas.microsoft.com/office/drawing/2014/main" id="{61453F99-B06E-43FB-94B7-D5EDA90AA389}"/>
              </a:ext>
            </a:extLst>
          </p:cNvPr>
          <p:cNvCxnSpPr>
            <a:cxnSpLocks/>
            <a:stCxn id="104" idx="3"/>
            <a:endCxn id="107" idx="1"/>
          </p:cNvCxnSpPr>
          <p:nvPr/>
        </p:nvCxnSpPr>
        <p:spPr>
          <a:xfrm>
            <a:off x="4899854" y="1813257"/>
            <a:ext cx="487504" cy="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2AEE720-8C2A-4053-A76B-8B9D88A1C3CC}"/>
              </a:ext>
            </a:extLst>
          </p:cNvPr>
          <p:cNvSpPr/>
          <p:nvPr/>
        </p:nvSpPr>
        <p:spPr>
          <a:xfrm>
            <a:off x="5387358" y="1598416"/>
            <a:ext cx="1454263" cy="441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Communication</a:t>
            </a:r>
            <a:endParaRPr lang="en-NL"/>
          </a:p>
        </p:txBody>
      </p:sp>
      <p:cxnSp>
        <p:nvCxnSpPr>
          <p:cNvPr id="110" name="Straight Arrow Connector 109">
            <a:extLst>
              <a:ext uri="{FF2B5EF4-FFF2-40B4-BE49-F238E27FC236}">
                <a16:creationId xmlns:a16="http://schemas.microsoft.com/office/drawing/2014/main" id="{D8A79AD0-B1BC-47FA-B94A-474F216CE079}"/>
              </a:ext>
            </a:extLst>
          </p:cNvPr>
          <p:cNvCxnSpPr>
            <a:cxnSpLocks/>
            <a:stCxn id="107" idx="3"/>
          </p:cNvCxnSpPr>
          <p:nvPr/>
        </p:nvCxnSpPr>
        <p:spPr>
          <a:xfrm>
            <a:off x="6841621" y="1819395"/>
            <a:ext cx="526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E32183-500A-4CDD-B8A7-50E8105BF135}"/>
              </a:ext>
            </a:extLst>
          </p:cNvPr>
          <p:cNvCxnSpPr>
            <a:cxnSpLocks/>
          </p:cNvCxnSpPr>
          <p:nvPr/>
        </p:nvCxnSpPr>
        <p:spPr>
          <a:xfrm>
            <a:off x="7104669" y="1813257"/>
            <a:ext cx="9646" cy="561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D59133-7BEB-46BC-99D9-D8E0A593DDA6}"/>
              </a:ext>
            </a:extLst>
          </p:cNvPr>
          <p:cNvCxnSpPr>
            <a:cxnSpLocks/>
          </p:cNvCxnSpPr>
          <p:nvPr/>
        </p:nvCxnSpPr>
        <p:spPr>
          <a:xfrm flipH="1" flipV="1">
            <a:off x="1975542" y="2357352"/>
            <a:ext cx="5138773" cy="11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8DFA9C-033D-4C16-BF9B-3E66EC998C4B}"/>
              </a:ext>
            </a:extLst>
          </p:cNvPr>
          <p:cNvCxnSpPr>
            <a:cxnSpLocks/>
          </p:cNvCxnSpPr>
          <p:nvPr/>
        </p:nvCxnSpPr>
        <p:spPr>
          <a:xfrm flipV="1">
            <a:off x="1975540" y="1864619"/>
            <a:ext cx="0" cy="492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C95BA09-E213-4331-96AD-56360BED6430}"/>
              </a:ext>
            </a:extLst>
          </p:cNvPr>
          <p:cNvSpPr txBox="1"/>
          <p:nvPr/>
        </p:nvSpPr>
        <p:spPr>
          <a:xfrm>
            <a:off x="866114" y="1632580"/>
            <a:ext cx="960263" cy="461665"/>
          </a:xfrm>
          <a:prstGeom prst="rect">
            <a:avLst/>
          </a:prstGeom>
          <a:noFill/>
        </p:spPr>
        <p:txBody>
          <a:bodyPr wrap="square" rtlCol="0">
            <a:spAutoFit/>
          </a:bodyPr>
          <a:lstStyle/>
          <a:p>
            <a:pPr algn="ctr"/>
            <a:r>
              <a:rPr lang="en-US" sz="1200"/>
              <a:t>Different sources</a:t>
            </a:r>
            <a:endParaRPr lang="en-NL" sz="1200"/>
          </a:p>
        </p:txBody>
      </p:sp>
      <p:sp>
        <p:nvSpPr>
          <p:cNvPr id="131" name="TextBox 130">
            <a:extLst>
              <a:ext uri="{FF2B5EF4-FFF2-40B4-BE49-F238E27FC236}">
                <a16:creationId xmlns:a16="http://schemas.microsoft.com/office/drawing/2014/main" id="{97FFDE55-5B23-445A-AAE3-C181DC37BF4A}"/>
              </a:ext>
            </a:extLst>
          </p:cNvPr>
          <p:cNvSpPr txBox="1"/>
          <p:nvPr/>
        </p:nvSpPr>
        <p:spPr>
          <a:xfrm>
            <a:off x="7300255" y="1632579"/>
            <a:ext cx="1100374" cy="461665"/>
          </a:xfrm>
          <a:prstGeom prst="rect">
            <a:avLst/>
          </a:prstGeom>
          <a:noFill/>
        </p:spPr>
        <p:txBody>
          <a:bodyPr wrap="square" rtlCol="0">
            <a:spAutoFit/>
          </a:bodyPr>
          <a:lstStyle/>
          <a:p>
            <a:pPr algn="ctr"/>
            <a:r>
              <a:rPr lang="en-US" sz="1200"/>
              <a:t>To relevant player/teams</a:t>
            </a:r>
            <a:endParaRPr lang="en-NL" sz="1200"/>
          </a:p>
        </p:txBody>
      </p:sp>
      <p:sp>
        <p:nvSpPr>
          <p:cNvPr id="2" name="Slide Number Placeholder 1">
            <a:extLst>
              <a:ext uri="{FF2B5EF4-FFF2-40B4-BE49-F238E27FC236}">
                <a16:creationId xmlns:a16="http://schemas.microsoft.com/office/drawing/2014/main" id="{2D6AA653-8CF6-445E-B382-61A09F8366BF}"/>
              </a:ext>
            </a:extLst>
          </p:cNvPr>
          <p:cNvSpPr>
            <a:spLocks noGrp="1"/>
          </p:cNvSpPr>
          <p:nvPr>
            <p:ph type="sldNum" sz="quarter" idx="16"/>
          </p:nvPr>
        </p:nvSpPr>
        <p:spPr/>
        <p:txBody>
          <a:bodyPr/>
          <a:lstStyle/>
          <a:p>
            <a:fld id="{7DA006CD-FB23-48C7-8E16-6084BB144240}" type="slidenum">
              <a:rPr lang="LID4096" smtClean="0"/>
              <a:pPr/>
              <a:t>6</a:t>
            </a:fld>
            <a:endParaRPr lang="LID4096"/>
          </a:p>
        </p:txBody>
      </p:sp>
      <p:sp>
        <p:nvSpPr>
          <p:cNvPr id="3" name="RectanglePageNum">
            <a:extLst>
              <a:ext uri="{FF2B5EF4-FFF2-40B4-BE49-F238E27FC236}">
                <a16:creationId xmlns:a16="http://schemas.microsoft.com/office/drawing/2014/main" id="{808B5DFB-E8A3-43A0-A0EC-CF98A0A7B159}"/>
              </a:ext>
            </a:extLst>
          </p:cNvPr>
          <p:cNvSpPr/>
          <p:nvPr/>
        </p:nvSpPr>
        <p:spPr>
          <a:xfrm>
            <a:off x="0" y="5105400"/>
            <a:ext cx="182880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46" name="Content Placeholder 22" descr="Chart, treemap chart&#10;&#10;Description automatically generated">
            <a:extLst>
              <a:ext uri="{FF2B5EF4-FFF2-40B4-BE49-F238E27FC236}">
                <a16:creationId xmlns:a16="http://schemas.microsoft.com/office/drawing/2014/main" id="{626C8AC6-DF81-4FA7-967F-811EC7E7E226}"/>
              </a:ext>
            </a:extLst>
          </p:cNvPr>
          <p:cNvPicPr>
            <a:picLocks noChangeAspect="1"/>
          </p:cNvPicPr>
          <p:nvPr/>
        </p:nvPicPr>
        <p:blipFill rotWithShape="1">
          <a:blip r:embed="rId3">
            <a:extLst>
              <a:ext uri="{28A0092B-C50C-407E-A947-70E740481C1C}">
                <a14:useLocalDpi xmlns:a14="http://schemas.microsoft.com/office/drawing/2010/main" val="0"/>
              </a:ext>
            </a:extLst>
          </a:blip>
          <a:srcRect l="194" t="4660" b="2"/>
          <a:stretch/>
        </p:blipFill>
        <p:spPr>
          <a:xfrm>
            <a:off x="5211242" y="1028699"/>
            <a:ext cx="3412305" cy="3153661"/>
          </a:xfrm>
          <a:prstGeom prst="rect">
            <a:avLst/>
          </a:prstGeom>
          <a:noFill/>
          <a:ln>
            <a:noFill/>
          </a:ln>
        </p:spPr>
      </p:pic>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r>
              <a:rPr lang="en-US" sz="2800"/>
              <a:t>Stakeholder’s and concerns</a:t>
            </a:r>
          </a:p>
        </p:txBody>
      </p:sp>
      <p:pic>
        <p:nvPicPr>
          <p:cNvPr id="63" name="Picture 62" descr="A picture containing logo&#10;&#10;Description automatically generated">
            <a:extLst>
              <a:ext uri="{FF2B5EF4-FFF2-40B4-BE49-F238E27FC236}">
                <a16:creationId xmlns:a16="http://schemas.microsoft.com/office/drawing/2014/main" id="{5ACD8B31-FA9C-4F26-98CB-1C0462A8D5B8}"/>
              </a:ext>
            </a:extLst>
          </p:cNvPr>
          <p:cNvPicPr>
            <a:picLocks noChangeAspect="1"/>
          </p:cNvPicPr>
          <p:nvPr/>
        </p:nvPicPr>
        <p:blipFill rotWithShape="1">
          <a:blip r:embed="rId4">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graphicFrame>
        <p:nvGraphicFramePr>
          <p:cNvPr id="47" name="Diagram 46">
            <a:extLst>
              <a:ext uri="{FF2B5EF4-FFF2-40B4-BE49-F238E27FC236}">
                <a16:creationId xmlns:a16="http://schemas.microsoft.com/office/drawing/2014/main" id="{92569946-4AFF-450F-88B7-9958CF95D530}"/>
              </a:ext>
            </a:extLst>
          </p:cNvPr>
          <p:cNvGraphicFramePr/>
          <p:nvPr>
            <p:extLst>
              <p:ext uri="{D42A27DB-BD31-4B8C-83A1-F6EECF244321}">
                <p14:modId xmlns:p14="http://schemas.microsoft.com/office/powerpoint/2010/main" val="3821321359"/>
              </p:ext>
            </p:extLst>
          </p:nvPr>
        </p:nvGraphicFramePr>
        <p:xfrm>
          <a:off x="682159" y="825587"/>
          <a:ext cx="4559425" cy="39795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2F34C431-31D4-4F4C-9CFF-F14582122657}"/>
              </a:ext>
            </a:extLst>
          </p:cNvPr>
          <p:cNvSpPr>
            <a:spLocks noGrp="1"/>
          </p:cNvSpPr>
          <p:nvPr>
            <p:ph type="sldNum" sz="quarter" idx="16"/>
          </p:nvPr>
        </p:nvSpPr>
        <p:spPr/>
        <p:txBody>
          <a:bodyPr/>
          <a:lstStyle/>
          <a:p>
            <a:fld id="{7DA006CD-FB23-48C7-8E16-6084BB144240}" type="slidenum">
              <a:rPr lang="LID4096" smtClean="0"/>
              <a:pPr/>
              <a:t>7</a:t>
            </a:fld>
            <a:endParaRPr lang="LID4096"/>
          </a:p>
        </p:txBody>
      </p:sp>
      <p:sp>
        <p:nvSpPr>
          <p:cNvPr id="3" name="RectanglePageNum">
            <a:extLst>
              <a:ext uri="{FF2B5EF4-FFF2-40B4-BE49-F238E27FC236}">
                <a16:creationId xmlns:a16="http://schemas.microsoft.com/office/drawing/2014/main" id="{FB9DB5EA-9C91-4A30-8ED7-81F6D0E0242C}"/>
              </a:ext>
            </a:extLst>
          </p:cNvPr>
          <p:cNvSpPr/>
          <p:nvPr/>
        </p:nvSpPr>
        <p:spPr>
          <a:xfrm>
            <a:off x="0" y="5105400"/>
            <a:ext cx="219456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818239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200" name="Google Shape;2200;p40"/>
          <p:cNvSpPr txBox="1">
            <a:spLocks noGrp="1"/>
          </p:cNvSpPr>
          <p:nvPr>
            <p:ph type="subTitle" idx="5"/>
          </p:nvPr>
        </p:nvSpPr>
        <p:spPr>
          <a:xfrm>
            <a:off x="658146" y="2858323"/>
            <a:ext cx="2086195" cy="1079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a:latin typeface="Barlow Semi Condensed"/>
                <a:ea typeface="Barlow Semi Condensed"/>
                <a:cs typeface="Barlow Semi Condensed"/>
                <a:sym typeface="Barlow Semi Condensed"/>
              </a:rPr>
              <a:t>Recommended camera to use with the drone</a:t>
            </a:r>
          </a:p>
          <a:p>
            <a:pPr marL="285750" lvl="0" indent="-285750" algn="l" rtl="0">
              <a:spcBef>
                <a:spcPts val="0"/>
              </a:spcBef>
              <a:spcAft>
                <a:spcPts val="0"/>
              </a:spcAft>
              <a:buFont typeface="Arial" panose="020B0604020202020204" pitchFamily="34" charset="0"/>
              <a:buChar char="•"/>
            </a:pPr>
            <a:r>
              <a:rPr lang="en-US" sz="1400"/>
              <a:t>Scenarios, number of drones required and flight altitude</a:t>
            </a:r>
          </a:p>
          <a:p>
            <a:pPr marL="285750" indent="-285750" algn="l">
              <a:buFont typeface="Arial" panose="020B0604020202020204" pitchFamily="34" charset="0"/>
              <a:buChar char="•"/>
            </a:pPr>
            <a:r>
              <a:rPr lang="en-US" sz="1400"/>
              <a:t>Advantages/Disadvantages</a:t>
            </a:r>
          </a:p>
        </p:txBody>
      </p:sp>
      <p:sp>
        <p:nvSpPr>
          <p:cNvPr id="2199" name="Google Shape;2199;p40"/>
          <p:cNvSpPr txBox="1">
            <a:spLocks noGrp="1"/>
          </p:cNvSpPr>
          <p:nvPr>
            <p:ph type="subTitle" idx="4"/>
          </p:nvPr>
        </p:nvSpPr>
        <p:spPr>
          <a:xfrm>
            <a:off x="2724878" y="2850090"/>
            <a:ext cx="2269332" cy="116388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a:latin typeface="Barlow Semi Condensed"/>
                <a:ea typeface="Barlow Semi Condensed"/>
                <a:cs typeface="Barlow Semi Condensed"/>
                <a:sym typeface="Barlow Semi Condensed"/>
              </a:rPr>
              <a:t>User manual how to use the surveillance cameras of the Robotics lab.</a:t>
            </a:r>
            <a:endParaRPr lang="en-US" sz="1400">
              <a:latin typeface="Barlow Semi Condensed"/>
              <a:ea typeface="Barlow Semi Condensed"/>
              <a:cs typeface="Barlow Semi Condensed"/>
            </a:endParaRPr>
          </a:p>
          <a:p>
            <a:pPr marL="285750" indent="-285750" algn="l">
              <a:buFont typeface="Arial" panose="020B0604020202020204" pitchFamily="34" charset="0"/>
              <a:buChar char="•"/>
            </a:pPr>
            <a:r>
              <a:rPr lang="en-US" sz="1400"/>
              <a:t>How to process images using the cameras</a:t>
            </a:r>
          </a:p>
          <a:p>
            <a:pPr marL="285750" indent="-285750" algn="l">
              <a:buFont typeface="Arial" panose="020B0604020202020204" pitchFamily="34" charset="0"/>
              <a:buChar char="•"/>
            </a:pPr>
            <a:r>
              <a:rPr lang="en-US" sz="1400"/>
              <a:t>Advantages/Disadvantages</a:t>
            </a:r>
            <a:endParaRPr lang="en-US" sz="1400">
              <a:latin typeface="Barlow Semi Condensed"/>
              <a:ea typeface="Barlow Semi Condensed"/>
              <a:cs typeface="Barlow Semi Condensed"/>
            </a:endParaRPr>
          </a:p>
          <a:p>
            <a:pPr marL="0" lvl="0" indent="0" algn="l" rtl="0">
              <a:spcBef>
                <a:spcPts val="0"/>
              </a:spcBef>
              <a:spcAft>
                <a:spcPts val="0"/>
              </a:spcAft>
              <a:buNone/>
            </a:pPr>
            <a:endParaRPr sz="1400">
              <a:latin typeface="Barlow Semi Condensed"/>
              <a:ea typeface="Barlow Semi Condensed"/>
              <a:cs typeface="Barlow Semi Condensed"/>
              <a:sym typeface="Barlow Semi Condensed"/>
            </a:endParaRPr>
          </a:p>
        </p:txBody>
      </p:sp>
      <p:sp>
        <p:nvSpPr>
          <p:cNvPr id="44" name="Google Shape;2201;p40">
            <a:extLst>
              <a:ext uri="{FF2B5EF4-FFF2-40B4-BE49-F238E27FC236}">
                <a16:creationId xmlns:a16="http://schemas.microsoft.com/office/drawing/2014/main" id="{4FEFB2E6-F1B3-46ED-82C7-5528AB0989C8}"/>
              </a:ext>
            </a:extLst>
          </p:cNvPr>
          <p:cNvSpPr txBox="1">
            <a:spLocks/>
          </p:cNvSpPr>
          <p:nvPr/>
        </p:nvSpPr>
        <p:spPr>
          <a:xfrm>
            <a:off x="4801181" y="2852495"/>
            <a:ext cx="1764900" cy="1766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lvl="0" indent="-285750" algn="l" rtl="0">
              <a:spcBef>
                <a:spcPts val="0"/>
              </a:spcBef>
              <a:spcAft>
                <a:spcPts val="0"/>
              </a:spcAft>
              <a:buFont typeface="Arial" panose="020B0604020202020204" pitchFamily="34" charset="0"/>
              <a:buChar char="•"/>
            </a:pPr>
            <a:r>
              <a:rPr lang="en-US" sz="1400"/>
              <a:t>How to install the Tech United software</a:t>
            </a:r>
          </a:p>
          <a:p>
            <a:pPr marL="285750" lvl="0" indent="-285750" algn="l" rtl="0">
              <a:spcBef>
                <a:spcPts val="0"/>
              </a:spcBef>
              <a:spcAft>
                <a:spcPts val="0"/>
              </a:spcAft>
              <a:buFont typeface="Arial" panose="020B0604020202020204" pitchFamily="34" charset="0"/>
              <a:buChar char="•"/>
            </a:pPr>
            <a:r>
              <a:rPr lang="en-US" sz="1400"/>
              <a:t>Advantages/Disadvantages</a:t>
            </a:r>
          </a:p>
          <a:p>
            <a:pPr marL="285750" indent="-285750" algn="l">
              <a:buFont typeface="Arial" panose="020B0604020202020204" pitchFamily="34" charset="0"/>
              <a:buChar char="•"/>
            </a:pPr>
            <a:r>
              <a:rPr lang="en-US" sz="1400">
                <a:latin typeface="Barlow Semi Condensed"/>
                <a:ea typeface="Barlow Semi Condensed"/>
                <a:cs typeface="Barlow Semi Condensed"/>
                <a:sym typeface="Barlow Semi Condensed"/>
              </a:rPr>
              <a:t>Suggested improvements</a:t>
            </a:r>
          </a:p>
          <a:p>
            <a:pPr algn="l"/>
            <a:endParaRPr lang="en-US" sz="1400"/>
          </a:p>
        </p:txBody>
      </p:sp>
      <p:sp>
        <p:nvSpPr>
          <p:cNvPr id="2195" name="Google Shape;2195;p40"/>
          <p:cNvSpPr txBox="1">
            <a:spLocks noGrp="1"/>
          </p:cNvSpPr>
          <p:nvPr>
            <p:ph type="title"/>
          </p:nvPr>
        </p:nvSpPr>
        <p:spPr>
          <a:xfrm>
            <a:off x="1719072" y="338328"/>
            <a:ext cx="6167628"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Analysis for Data Acquisition</a:t>
            </a:r>
            <a:endParaRPr/>
          </a:p>
        </p:txBody>
      </p:sp>
      <p:sp>
        <p:nvSpPr>
          <p:cNvPr id="2196" name="Google Shape;2196;p40"/>
          <p:cNvSpPr txBox="1">
            <a:spLocks noGrp="1"/>
          </p:cNvSpPr>
          <p:nvPr>
            <p:ph type="subTitle" idx="1"/>
          </p:nvPr>
        </p:nvSpPr>
        <p:spPr>
          <a:xfrm>
            <a:off x="2740909" y="2465368"/>
            <a:ext cx="2028444"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Stationary Cameras</a:t>
            </a:r>
            <a:endParaRPr>
              <a:solidFill>
                <a:srgbClr val="FF0000"/>
              </a:solidFill>
            </a:endParaRPr>
          </a:p>
        </p:txBody>
      </p:sp>
      <p:sp>
        <p:nvSpPr>
          <p:cNvPr id="2197" name="Google Shape;2197;p40"/>
          <p:cNvSpPr txBox="1">
            <a:spLocks noGrp="1"/>
          </p:cNvSpPr>
          <p:nvPr>
            <p:ph type="subTitle" idx="2"/>
          </p:nvPr>
        </p:nvSpPr>
        <p:spPr>
          <a:xfrm>
            <a:off x="879348"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Drone + Camera</a:t>
            </a:r>
            <a:endParaRPr>
              <a:solidFill>
                <a:srgbClr val="FF0000"/>
              </a:solidFill>
            </a:endParaRPr>
          </a:p>
        </p:txBody>
      </p:sp>
      <p:sp>
        <p:nvSpPr>
          <p:cNvPr id="2198" name="Google Shape;2198;p40"/>
          <p:cNvSpPr txBox="1">
            <a:spLocks noGrp="1"/>
          </p:cNvSpPr>
          <p:nvPr>
            <p:ph type="subTitle" idx="3"/>
          </p:nvPr>
        </p:nvSpPr>
        <p:spPr>
          <a:xfrm>
            <a:off x="6597909" y="2441016"/>
            <a:ext cx="2133555"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2020 MSD Simulation</a:t>
            </a:r>
            <a:endParaRPr>
              <a:solidFill>
                <a:srgbClr val="FF0000"/>
              </a:solidFill>
            </a:endParaRPr>
          </a:p>
        </p:txBody>
      </p:sp>
      <p:sp>
        <p:nvSpPr>
          <p:cNvPr id="2201" name="Google Shape;2201;p40"/>
          <p:cNvSpPr txBox="1">
            <a:spLocks noGrp="1"/>
          </p:cNvSpPr>
          <p:nvPr>
            <p:ph type="subTitle" idx="6"/>
          </p:nvPr>
        </p:nvSpPr>
        <p:spPr>
          <a:xfrm>
            <a:off x="6514721" y="2841716"/>
            <a:ext cx="2386747" cy="1079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a:t>Brief</a:t>
            </a:r>
            <a:r>
              <a:rPr lang="en-US" sz="1400">
                <a:latin typeface="Barlow Semi Condensed"/>
                <a:ea typeface="Barlow Semi Condensed"/>
                <a:cs typeface="Barlow Semi Condensed"/>
                <a:sym typeface="Barlow Semi Condensed"/>
              </a:rPr>
              <a:t> explanation about the simulation</a:t>
            </a:r>
            <a:endParaRPr lang="en-US" sz="1400">
              <a:latin typeface="Barlow Semi Condensed"/>
              <a:ea typeface="Barlow Semi Condensed"/>
              <a:cs typeface="Barlow Semi Condensed"/>
            </a:endParaRPr>
          </a:p>
          <a:p>
            <a:pPr marL="285750" lvl="0" indent="-285750" algn="l" rtl="0">
              <a:spcBef>
                <a:spcPts val="0"/>
              </a:spcBef>
              <a:spcAft>
                <a:spcPts val="0"/>
              </a:spcAft>
              <a:buFont typeface="Arial" panose="020B0604020202020204" pitchFamily="34" charset="0"/>
              <a:buChar char="•"/>
            </a:pPr>
            <a:r>
              <a:rPr lang="en-US" sz="1400"/>
              <a:t>Advantages/Disadvantages</a:t>
            </a:r>
          </a:p>
          <a:p>
            <a:pPr marL="285750" lvl="0" indent="-285750" algn="l" rtl="0">
              <a:spcBef>
                <a:spcPts val="0"/>
              </a:spcBef>
              <a:spcAft>
                <a:spcPts val="0"/>
              </a:spcAft>
              <a:buFont typeface="Arial" panose="020B0604020202020204" pitchFamily="34" charset="0"/>
              <a:buChar char="•"/>
            </a:pPr>
            <a:r>
              <a:rPr lang="en-US" sz="1400">
                <a:latin typeface="Barlow Semi Condensed"/>
                <a:ea typeface="Barlow Semi Condensed"/>
                <a:cs typeface="Barlow Semi Condensed"/>
                <a:sym typeface="Barlow Semi Condensed"/>
              </a:rPr>
              <a:t>Suggested improvements</a:t>
            </a:r>
            <a:endParaRPr sz="1400">
              <a:latin typeface="Barlow Semi Condensed"/>
              <a:ea typeface="Barlow Semi Condensed"/>
              <a:cs typeface="Barlow Semi Condensed"/>
              <a:sym typeface="Barlow Semi Condensed"/>
            </a:endParaRPr>
          </a:p>
        </p:txBody>
      </p:sp>
      <p:sp>
        <p:nvSpPr>
          <p:cNvPr id="43" name="Google Shape;2198;p40">
            <a:extLst>
              <a:ext uri="{FF2B5EF4-FFF2-40B4-BE49-F238E27FC236}">
                <a16:creationId xmlns:a16="http://schemas.microsoft.com/office/drawing/2014/main" id="{72B74880-D17C-4B84-B900-462BA9ECE661}"/>
              </a:ext>
            </a:extLst>
          </p:cNvPr>
          <p:cNvSpPr txBox="1">
            <a:spLocks/>
          </p:cNvSpPr>
          <p:nvPr/>
        </p:nvSpPr>
        <p:spPr>
          <a:xfrm>
            <a:off x="4801181" y="2441016"/>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solidFill>
                  <a:srgbClr val="FF0000"/>
                </a:solidFill>
              </a:rPr>
              <a:t>TURTLES</a:t>
            </a:r>
          </a:p>
        </p:txBody>
      </p:sp>
      <p:grpSp>
        <p:nvGrpSpPr>
          <p:cNvPr id="4" name="Group 3">
            <a:extLst>
              <a:ext uri="{FF2B5EF4-FFF2-40B4-BE49-F238E27FC236}">
                <a16:creationId xmlns:a16="http://schemas.microsoft.com/office/drawing/2014/main" id="{9DDFDC61-0EB3-49C1-9344-93FDA39C45DB}"/>
              </a:ext>
            </a:extLst>
          </p:cNvPr>
          <p:cNvGrpSpPr/>
          <p:nvPr/>
        </p:nvGrpSpPr>
        <p:grpSpPr>
          <a:xfrm>
            <a:off x="1231552" y="1622186"/>
            <a:ext cx="7015610" cy="981831"/>
            <a:chOff x="1231552" y="1622186"/>
            <a:chExt cx="7015610" cy="981831"/>
          </a:xfrm>
        </p:grpSpPr>
        <p:pic>
          <p:nvPicPr>
            <p:cNvPr id="9220" name="Picture 4" descr="Crazyflie 2.0 | Bitcraze">
              <a:extLst>
                <a:ext uri="{FF2B5EF4-FFF2-40B4-BE49-F238E27FC236}">
                  <a16:creationId xmlns:a16="http://schemas.microsoft.com/office/drawing/2014/main" id="{F61486DB-339D-4564-9CAF-3FC3C3987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 t="18182" r="7793" b="14174"/>
            <a:stretch/>
          </p:blipFill>
          <p:spPr bwMode="auto">
            <a:xfrm>
              <a:off x="1231552" y="1680228"/>
              <a:ext cx="1087395" cy="86574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Bosch NDE-3503-AL dome camera">
              <a:extLst>
                <a:ext uri="{FF2B5EF4-FFF2-40B4-BE49-F238E27FC236}">
                  <a16:creationId xmlns:a16="http://schemas.microsoft.com/office/drawing/2014/main" id="{8AD5D66A-D15B-4E57-911D-0B0EEEC309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775" y="1622186"/>
              <a:ext cx="1362782" cy="98183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D3BC39E6-0E8F-420C-BC61-2FD029AF4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8466" y="1660516"/>
              <a:ext cx="1716255" cy="85812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reate models and set model properties - MATLAB">
              <a:extLst>
                <a:ext uri="{FF2B5EF4-FFF2-40B4-BE49-F238E27FC236}">
                  <a16:creationId xmlns:a16="http://schemas.microsoft.com/office/drawing/2014/main" id="{98CAB0DA-EFF9-4A28-A028-1C34CC8B85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7413" y="1736004"/>
              <a:ext cx="1219749" cy="754196"/>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62" descr="A picture containing logo&#10;&#10;Description automatically generated">
            <a:extLst>
              <a:ext uri="{FF2B5EF4-FFF2-40B4-BE49-F238E27FC236}">
                <a16:creationId xmlns:a16="http://schemas.microsoft.com/office/drawing/2014/main" id="{5ACD8B31-FA9C-4F26-98CB-1C0462A8D5B8}"/>
              </a:ext>
            </a:extLst>
          </p:cNvPr>
          <p:cNvPicPr>
            <a:picLocks noChangeAspect="1"/>
          </p:cNvPicPr>
          <p:nvPr/>
        </p:nvPicPr>
        <p:blipFill rotWithShape="1">
          <a:blip r:embed="rId7">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2" name="Slide Number Placeholder 1">
            <a:extLst>
              <a:ext uri="{FF2B5EF4-FFF2-40B4-BE49-F238E27FC236}">
                <a16:creationId xmlns:a16="http://schemas.microsoft.com/office/drawing/2014/main" id="{293C7123-72C3-47DF-A259-1A018C83BF4C}"/>
              </a:ext>
            </a:extLst>
          </p:cNvPr>
          <p:cNvSpPr>
            <a:spLocks noGrp="1"/>
          </p:cNvSpPr>
          <p:nvPr>
            <p:ph type="sldNum" sz="quarter" idx="16"/>
          </p:nvPr>
        </p:nvSpPr>
        <p:spPr/>
        <p:txBody>
          <a:bodyPr/>
          <a:lstStyle/>
          <a:p>
            <a:fld id="{7DA006CD-FB23-48C7-8E16-6084BB144240}" type="slidenum">
              <a:rPr lang="LID4096" smtClean="0"/>
              <a:pPr/>
              <a:t>8</a:t>
            </a:fld>
            <a:endParaRPr lang="LID4096"/>
          </a:p>
        </p:txBody>
      </p:sp>
      <p:sp>
        <p:nvSpPr>
          <p:cNvPr id="3" name="RectanglePageNum">
            <a:extLst>
              <a:ext uri="{FF2B5EF4-FFF2-40B4-BE49-F238E27FC236}">
                <a16:creationId xmlns:a16="http://schemas.microsoft.com/office/drawing/2014/main" id="{421491A6-BC11-48D0-9874-C4E4951CCAAB}"/>
              </a:ext>
            </a:extLst>
          </p:cNvPr>
          <p:cNvSpPr/>
          <p:nvPr/>
        </p:nvSpPr>
        <p:spPr>
          <a:xfrm>
            <a:off x="0" y="5105400"/>
            <a:ext cx="256032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15762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CD03-DDE2-4BDB-8435-F4780E220D29}"/>
              </a:ext>
            </a:extLst>
          </p:cNvPr>
          <p:cNvSpPr>
            <a:spLocks noGrp="1"/>
          </p:cNvSpPr>
          <p:nvPr>
            <p:ph type="title"/>
          </p:nvPr>
        </p:nvSpPr>
        <p:spPr/>
        <p:txBody>
          <a:bodyPr/>
          <a:lstStyle/>
          <a:p>
            <a:r>
              <a:rPr lang="en-US"/>
              <a:t>Scope</a:t>
            </a:r>
            <a:endParaRPr lang="en-NL"/>
          </a:p>
        </p:txBody>
      </p:sp>
      <p:sp>
        <p:nvSpPr>
          <p:cNvPr id="11" name="Google Shape;3501;p61">
            <a:extLst>
              <a:ext uri="{FF2B5EF4-FFF2-40B4-BE49-F238E27FC236}">
                <a16:creationId xmlns:a16="http://schemas.microsoft.com/office/drawing/2014/main" id="{FA5A6518-41CC-481C-9CD4-6363309052FF}"/>
              </a:ext>
            </a:extLst>
          </p:cNvPr>
          <p:cNvSpPr/>
          <p:nvPr/>
        </p:nvSpPr>
        <p:spPr>
          <a:xfrm>
            <a:off x="925925" y="1178737"/>
            <a:ext cx="2676000" cy="3222300"/>
          </a:xfrm>
          <a:prstGeom prst="roundRect">
            <a:avLst>
              <a:gd name="adj" fmla="val 16667"/>
            </a:avLst>
          </a:prstGeom>
          <a:solidFill>
            <a:srgbClr val="FF7C8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02;p61">
            <a:extLst>
              <a:ext uri="{FF2B5EF4-FFF2-40B4-BE49-F238E27FC236}">
                <a16:creationId xmlns:a16="http://schemas.microsoft.com/office/drawing/2014/main" id="{54EA6227-6EEE-4A60-9497-244F29232768}"/>
              </a:ext>
            </a:extLst>
          </p:cNvPr>
          <p:cNvSpPr/>
          <p:nvPr/>
        </p:nvSpPr>
        <p:spPr>
          <a:xfrm>
            <a:off x="1111025" y="1372387"/>
            <a:ext cx="2305800"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03;p61">
            <a:extLst>
              <a:ext uri="{FF2B5EF4-FFF2-40B4-BE49-F238E27FC236}">
                <a16:creationId xmlns:a16="http://schemas.microsoft.com/office/drawing/2014/main" id="{EC43009A-3D37-4F2E-8945-206A662690CE}"/>
              </a:ext>
            </a:extLst>
          </p:cNvPr>
          <p:cNvSpPr txBox="1">
            <a:spLocks noGrp="1"/>
          </p:cNvSpPr>
          <p:nvPr>
            <p:ph type="subTitle" idx="1"/>
          </p:nvPr>
        </p:nvSpPr>
        <p:spPr>
          <a:xfrm>
            <a:off x="3934943" y="3218754"/>
            <a:ext cx="4571999" cy="1757404"/>
          </a:xfrm>
          <a:prstGeom prst="rect">
            <a:avLst/>
          </a:prstGeom>
          <a:ln>
            <a:solidFill>
              <a:schemeClr val="tx1"/>
            </a:solidFill>
          </a:ln>
        </p:spPr>
        <p:txBody>
          <a:bodyPr spcFirstLastPara="1" wrap="square" lIns="91425" tIns="91425" rIns="91425" bIns="91425" anchor="t" anchorCtr="0">
            <a:noAutofit/>
          </a:bodyPr>
          <a:lstStyle/>
          <a:p>
            <a:pPr marL="285750" indent="-285750" algn="l">
              <a:lnSpc>
                <a:spcPct val="90000"/>
              </a:lnSpc>
              <a:spcAft>
                <a:spcPts val="600"/>
              </a:spcAft>
              <a:buFont typeface="Arial" panose="020B0604020202020204" pitchFamily="34" charset="0"/>
              <a:buChar char="•"/>
            </a:pPr>
            <a:r>
              <a:rPr lang="en-US" sz="1400">
                <a:solidFill>
                  <a:schemeClr val="bg2"/>
                </a:solidFill>
              </a:rPr>
              <a:t>Reliable hardware and software</a:t>
            </a:r>
          </a:p>
          <a:p>
            <a:pPr marL="285750" indent="-285750" algn="l">
              <a:lnSpc>
                <a:spcPct val="90000"/>
              </a:lnSpc>
              <a:spcAft>
                <a:spcPts val="600"/>
              </a:spcAft>
              <a:buFont typeface="Arial" panose="020B0604020202020204" pitchFamily="34" charset="0"/>
              <a:buChar char="•"/>
            </a:pPr>
            <a:r>
              <a:rPr lang="en-US" sz="1400">
                <a:solidFill>
                  <a:schemeClr val="bg2"/>
                </a:solidFill>
              </a:rPr>
              <a:t>Contains all data available to create the decision-making algorithm</a:t>
            </a:r>
          </a:p>
          <a:p>
            <a:pPr marL="285750" indent="-285750" algn="l">
              <a:lnSpc>
                <a:spcPct val="90000"/>
              </a:lnSpc>
              <a:spcAft>
                <a:spcPts val="600"/>
              </a:spcAft>
              <a:buFont typeface="Arial" panose="020B0604020202020204" pitchFamily="34" charset="0"/>
              <a:buChar char="•"/>
            </a:pPr>
            <a:r>
              <a:rPr lang="en-US" sz="1400">
                <a:solidFill>
                  <a:schemeClr val="bg2"/>
                </a:solidFill>
              </a:rPr>
              <a:t>Easy interaction with experts (Tech United team)</a:t>
            </a:r>
          </a:p>
          <a:p>
            <a:pPr marL="285750" indent="-285750" algn="l">
              <a:lnSpc>
                <a:spcPct val="90000"/>
              </a:lnSpc>
              <a:spcAft>
                <a:spcPts val="600"/>
              </a:spcAft>
              <a:buFont typeface="Arial" panose="020B0604020202020204" pitchFamily="34" charset="0"/>
              <a:buChar char="•"/>
            </a:pPr>
            <a:r>
              <a:rPr lang="en-US" sz="1400">
                <a:solidFill>
                  <a:schemeClr val="bg2"/>
                </a:solidFill>
              </a:rPr>
              <a:t>Representation of a real robot soccer game</a:t>
            </a:r>
          </a:p>
          <a:p>
            <a:pPr marL="285750" indent="-285750" algn="l">
              <a:lnSpc>
                <a:spcPct val="90000"/>
              </a:lnSpc>
              <a:spcAft>
                <a:spcPts val="600"/>
              </a:spcAft>
              <a:buFont typeface="Arial" panose="020B0604020202020204" pitchFamily="34" charset="0"/>
              <a:buChar char="•"/>
            </a:pPr>
            <a:r>
              <a:rPr lang="en-US" sz="1400">
                <a:solidFill>
                  <a:schemeClr val="bg2"/>
                </a:solidFill>
              </a:rPr>
              <a:t>First step for a future implementation of an autonomous referee</a:t>
            </a:r>
          </a:p>
        </p:txBody>
      </p:sp>
      <p:sp>
        <p:nvSpPr>
          <p:cNvPr id="14" name="Google Shape;3504;p61">
            <a:extLst>
              <a:ext uri="{FF2B5EF4-FFF2-40B4-BE49-F238E27FC236}">
                <a16:creationId xmlns:a16="http://schemas.microsoft.com/office/drawing/2014/main" id="{CE88DF43-862F-48E8-8C76-96AFF03456A2}"/>
              </a:ext>
            </a:extLst>
          </p:cNvPr>
          <p:cNvSpPr txBox="1">
            <a:spLocks noGrp="1"/>
          </p:cNvSpPr>
          <p:nvPr>
            <p:ph type="subTitle" idx="2"/>
          </p:nvPr>
        </p:nvSpPr>
        <p:spPr>
          <a:xfrm>
            <a:off x="1217676" y="2575918"/>
            <a:ext cx="2084700" cy="136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Collect the data from the player to make decisions. One or more player could be used as a referee.</a:t>
            </a:r>
            <a:endParaRPr>
              <a:latin typeface="Barlow Semi Condensed"/>
              <a:ea typeface="Barlow Semi Condensed"/>
              <a:cs typeface="Barlow Semi Condensed"/>
              <a:sym typeface="Barlow Semi Condensed"/>
            </a:endParaRPr>
          </a:p>
        </p:txBody>
      </p:sp>
      <p:sp>
        <p:nvSpPr>
          <p:cNvPr id="16" name="Google Shape;3506;p61">
            <a:extLst>
              <a:ext uri="{FF2B5EF4-FFF2-40B4-BE49-F238E27FC236}">
                <a16:creationId xmlns:a16="http://schemas.microsoft.com/office/drawing/2014/main" id="{141F3190-343B-49A5-80F0-8EDF52493931}"/>
              </a:ext>
            </a:extLst>
          </p:cNvPr>
          <p:cNvSpPr txBox="1">
            <a:spLocks noGrp="1"/>
          </p:cNvSpPr>
          <p:nvPr>
            <p:ph type="subTitle" idx="4"/>
          </p:nvPr>
        </p:nvSpPr>
        <p:spPr>
          <a:xfrm>
            <a:off x="1217676" y="2325433"/>
            <a:ext cx="20847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TURTLES</a:t>
            </a:r>
            <a:endParaRPr sz="1800"/>
          </a:p>
        </p:txBody>
      </p:sp>
      <p:pic>
        <p:nvPicPr>
          <p:cNvPr id="19" name="Picture 4">
            <a:extLst>
              <a:ext uri="{FF2B5EF4-FFF2-40B4-BE49-F238E27FC236}">
                <a16:creationId xmlns:a16="http://schemas.microsoft.com/office/drawing/2014/main" id="{46F308DD-B378-4C06-8F22-49C227153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364" y="1390771"/>
            <a:ext cx="1869323" cy="93466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ECB35A4-7160-476D-8A9F-0C75D7F40297}"/>
              </a:ext>
            </a:extLst>
          </p:cNvPr>
          <p:cNvSpPr txBox="1"/>
          <p:nvPr/>
        </p:nvSpPr>
        <p:spPr>
          <a:xfrm>
            <a:off x="3934943" y="895021"/>
            <a:ext cx="4572000" cy="1757404"/>
          </a:xfrm>
          <a:prstGeom prst="rect">
            <a:avLst/>
          </a:prstGeom>
          <a:noFill/>
          <a:ln>
            <a:solidFill>
              <a:schemeClr val="tx1"/>
            </a:solidFill>
          </a:ln>
        </p:spPr>
        <p:txBody>
          <a:bodyPr wrap="square" lIns="91440" tIns="45720" rIns="91440" bIns="45720" anchor="t">
            <a:spAutoFit/>
          </a:bodyPr>
          <a:lstStyle/>
          <a:p>
            <a:pPr marL="171450" indent="-171450">
              <a:lnSpc>
                <a:spcPct val="90000"/>
              </a:lnSpc>
              <a:spcAft>
                <a:spcPts val="600"/>
              </a:spcAft>
              <a:buFont typeface="Courier New" panose="02070309020205020404" pitchFamily="49" charset="0"/>
              <a:buChar char="o"/>
            </a:pPr>
            <a:r>
              <a:rPr lang="en-US">
                <a:solidFill>
                  <a:schemeClr val="bg2"/>
                </a:solidFill>
                <a:latin typeface="Barlow Semi Condensed Medium"/>
                <a:sym typeface="Barlow Semi Condensed Medium"/>
              </a:rPr>
              <a:t>Simulate a real match and store all data from all TURTLES in a .mat file</a:t>
            </a:r>
          </a:p>
          <a:p>
            <a:pPr marL="171450" indent="-171450">
              <a:lnSpc>
                <a:spcPct val="90000"/>
              </a:lnSpc>
              <a:spcAft>
                <a:spcPts val="600"/>
              </a:spcAft>
              <a:buFont typeface="Courier New" panose="02070309020205020404" pitchFamily="49" charset="0"/>
              <a:buChar char="o"/>
            </a:pPr>
            <a:r>
              <a:rPr lang="en-US">
                <a:solidFill>
                  <a:schemeClr val="bg2"/>
                </a:solidFill>
                <a:latin typeface="Barlow Semi Condensed Medium"/>
                <a:sym typeface="Barlow Semi Condensed Medium"/>
              </a:rPr>
              <a:t>Data Model from the Tech United repository</a:t>
            </a:r>
            <a:endParaRPr lang="en-US">
              <a:solidFill>
                <a:schemeClr val="bg2"/>
              </a:solidFill>
              <a:latin typeface="Barlow Semi Condensed Medium"/>
            </a:endParaRPr>
          </a:p>
          <a:p>
            <a:pPr marL="171450" indent="-171450">
              <a:lnSpc>
                <a:spcPct val="90000"/>
              </a:lnSpc>
              <a:spcAft>
                <a:spcPts val="600"/>
              </a:spcAft>
              <a:buFont typeface="Courier New" panose="02070309020205020404" pitchFamily="49" charset="0"/>
              <a:buChar char="o"/>
            </a:pPr>
            <a:r>
              <a:rPr lang="en-US">
                <a:solidFill>
                  <a:schemeClr val="bg2"/>
                </a:solidFill>
                <a:latin typeface="Barlow Semi Condensed Medium"/>
                <a:sym typeface="Barlow Semi Condensed Medium"/>
              </a:rPr>
              <a:t>Create offline decision-making algorithm to detect rule violations</a:t>
            </a:r>
            <a:endParaRPr lang="en-US">
              <a:solidFill>
                <a:schemeClr val="bg2"/>
              </a:solidFill>
              <a:latin typeface="Barlow Semi Condensed Medium"/>
            </a:endParaRPr>
          </a:p>
          <a:p>
            <a:pPr marL="171450" indent="-171450">
              <a:lnSpc>
                <a:spcPct val="90000"/>
              </a:lnSpc>
              <a:spcAft>
                <a:spcPts val="600"/>
              </a:spcAft>
              <a:buFont typeface="Courier New" panose="02070309020205020404" pitchFamily="49" charset="0"/>
              <a:buChar char="o"/>
            </a:pPr>
            <a:r>
              <a:rPr lang="en-US">
                <a:solidFill>
                  <a:schemeClr val="bg2"/>
                </a:solidFill>
                <a:latin typeface="Barlow Semi Condensed Medium"/>
                <a:sym typeface="Barlow Semi Condensed Medium"/>
              </a:rPr>
              <a:t>Collect evidences for when the rules are violated</a:t>
            </a:r>
            <a:endParaRPr lang="en-US">
              <a:solidFill>
                <a:schemeClr val="bg2"/>
              </a:solidFill>
              <a:latin typeface="Barlow Semi Condensed Medium"/>
            </a:endParaRPr>
          </a:p>
          <a:p>
            <a:pPr marL="342900" indent="-342900">
              <a:lnSpc>
                <a:spcPct val="90000"/>
              </a:lnSpc>
              <a:spcAft>
                <a:spcPts val="600"/>
              </a:spcAft>
              <a:buFontTx/>
              <a:buChar char="-"/>
            </a:pPr>
            <a:r>
              <a:rPr lang="en-US">
                <a:solidFill>
                  <a:schemeClr val="bg2"/>
                </a:solidFill>
                <a:latin typeface="Barlow Semi Condensed Medium"/>
                <a:sym typeface="Barlow Semi Condensed Medium"/>
              </a:rPr>
              <a:t>Where, when and who </a:t>
            </a:r>
            <a:endParaRPr lang="en-US">
              <a:solidFill>
                <a:schemeClr val="bg2"/>
              </a:solidFill>
              <a:latin typeface="Barlow Semi Condensed Medium"/>
            </a:endParaRPr>
          </a:p>
        </p:txBody>
      </p:sp>
      <p:sp>
        <p:nvSpPr>
          <p:cNvPr id="22" name="TextBox 21">
            <a:extLst>
              <a:ext uri="{FF2B5EF4-FFF2-40B4-BE49-F238E27FC236}">
                <a16:creationId xmlns:a16="http://schemas.microsoft.com/office/drawing/2014/main" id="{2503EEE6-F070-4C93-A167-F152C62AA422}"/>
              </a:ext>
            </a:extLst>
          </p:cNvPr>
          <p:cNvSpPr txBox="1"/>
          <p:nvPr/>
        </p:nvSpPr>
        <p:spPr>
          <a:xfrm>
            <a:off x="3854260" y="2733998"/>
            <a:ext cx="2024913" cy="523220"/>
          </a:xfrm>
          <a:prstGeom prst="rect">
            <a:avLst/>
          </a:prstGeom>
          <a:noFill/>
        </p:spPr>
        <p:txBody>
          <a:bodyPr wrap="none" rtlCol="0">
            <a:spAutoFit/>
          </a:bodyPr>
          <a:lstStyle/>
          <a:p>
            <a:r>
              <a:rPr lang="en-US" sz="2800">
                <a:solidFill>
                  <a:schemeClr val="dk2"/>
                </a:solidFill>
                <a:latin typeface="Fjalla One"/>
                <a:sym typeface="Barlow Semi Condensed Medium"/>
              </a:rPr>
              <a:t>Why Turtles?</a:t>
            </a:r>
            <a:endParaRPr lang="en-NL" sz="2800">
              <a:solidFill>
                <a:schemeClr val="dk2"/>
              </a:solidFill>
              <a:latin typeface="Fjalla One"/>
              <a:sym typeface="Barlow Semi Condensed Medium"/>
            </a:endParaRPr>
          </a:p>
        </p:txBody>
      </p:sp>
      <p:pic>
        <p:nvPicPr>
          <p:cNvPr id="23" name="Picture 22" descr="A picture containing logo&#10;&#10;Description automatically generated">
            <a:extLst>
              <a:ext uri="{FF2B5EF4-FFF2-40B4-BE49-F238E27FC236}">
                <a16:creationId xmlns:a16="http://schemas.microsoft.com/office/drawing/2014/main" id="{2BF54306-C351-4564-A538-4C2012A3A99C}"/>
              </a:ext>
            </a:extLst>
          </p:cNvPr>
          <p:cNvPicPr>
            <a:picLocks noChangeAspect="1"/>
          </p:cNvPicPr>
          <p:nvPr/>
        </p:nvPicPr>
        <p:blipFill rotWithShape="1">
          <a:blip r:embed="rId3">
            <a:extLst>
              <a:ext uri="{28A0092B-C50C-407E-A947-70E740481C1C}">
                <a14:useLocalDpi xmlns:a14="http://schemas.microsoft.com/office/drawing/2010/main" val="0"/>
              </a:ext>
            </a:extLst>
          </a:blip>
          <a:srcRect b="47147"/>
          <a:stretch/>
        </p:blipFill>
        <p:spPr>
          <a:xfrm>
            <a:off x="0" y="4618905"/>
            <a:ext cx="805130" cy="425535"/>
          </a:xfrm>
          <a:prstGeom prst="rect">
            <a:avLst/>
          </a:prstGeom>
        </p:spPr>
      </p:pic>
      <p:sp>
        <p:nvSpPr>
          <p:cNvPr id="3" name="Slide Number Placeholder 2">
            <a:extLst>
              <a:ext uri="{FF2B5EF4-FFF2-40B4-BE49-F238E27FC236}">
                <a16:creationId xmlns:a16="http://schemas.microsoft.com/office/drawing/2014/main" id="{B6558D75-7B66-4A08-83D5-58972B23F5D5}"/>
              </a:ext>
            </a:extLst>
          </p:cNvPr>
          <p:cNvSpPr>
            <a:spLocks noGrp="1"/>
          </p:cNvSpPr>
          <p:nvPr>
            <p:ph type="sldNum" sz="quarter" idx="16"/>
          </p:nvPr>
        </p:nvSpPr>
        <p:spPr/>
        <p:txBody>
          <a:bodyPr/>
          <a:lstStyle/>
          <a:p>
            <a:fld id="{7DA006CD-FB23-48C7-8E16-6084BB144240}" type="slidenum">
              <a:rPr lang="LID4096" smtClean="0"/>
              <a:pPr/>
              <a:t>9</a:t>
            </a:fld>
            <a:endParaRPr lang="LID4096"/>
          </a:p>
        </p:txBody>
      </p:sp>
      <p:sp>
        <p:nvSpPr>
          <p:cNvPr id="4" name="RectanglePageNum">
            <a:extLst>
              <a:ext uri="{FF2B5EF4-FFF2-40B4-BE49-F238E27FC236}">
                <a16:creationId xmlns:a16="http://schemas.microsoft.com/office/drawing/2014/main" id="{5AC37EC6-68F2-487C-A3A0-D65B57F389E9}"/>
              </a:ext>
            </a:extLst>
          </p:cNvPr>
          <p:cNvSpPr/>
          <p:nvPr/>
        </p:nvSpPr>
        <p:spPr>
          <a:xfrm>
            <a:off x="0" y="5105400"/>
            <a:ext cx="2926080" cy="38100"/>
          </a:xfrm>
          <a:prstGeom prst="rect">
            <a:avLst/>
          </a:prstGeom>
          <a:solidFill>
            <a:srgbClr val="EE1C25"/>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487510448"/>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30</Slides>
  <Notes>19</Notes>
  <HiddenSlides>4</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Technology Consulting by Slidesgo</vt:lpstr>
      <vt:lpstr>Custom Design</vt:lpstr>
      <vt:lpstr>AutoRef   Final Presention</vt:lpstr>
      <vt:lpstr>PowerPoint Presentation</vt:lpstr>
      <vt:lpstr>Table of Contents</vt:lpstr>
      <vt:lpstr>Challenge and Solution</vt:lpstr>
      <vt:lpstr>Challenge</vt:lpstr>
      <vt:lpstr>Understanding the Challenge</vt:lpstr>
      <vt:lpstr>Stakeholder’s and concerns</vt:lpstr>
      <vt:lpstr>Feasibility Analysis for Data Acquisition</vt:lpstr>
      <vt:lpstr>Scope</vt:lpstr>
      <vt:lpstr>Scope-Deliverables</vt:lpstr>
      <vt:lpstr>System Design</vt:lpstr>
      <vt:lpstr>Laws &amp; Tasks – Task1</vt:lpstr>
      <vt:lpstr>Laws &amp; Tasks – Task2</vt:lpstr>
      <vt:lpstr>Requirements</vt:lpstr>
      <vt:lpstr>System Architecture</vt:lpstr>
      <vt:lpstr>System Architecture</vt:lpstr>
      <vt:lpstr>System Architecture</vt:lpstr>
      <vt:lpstr>Integration and Validation</vt:lpstr>
      <vt:lpstr>Integration &amp; Validation – Task 1</vt:lpstr>
      <vt:lpstr>Violation Ball Roll &lt; 0.5 m – Task 2</vt:lpstr>
      <vt:lpstr>Integration &amp; Validation – Task 2 (throw-in)</vt:lpstr>
      <vt:lpstr>Integration &amp; Validation – Task 2 (kick-off)</vt:lpstr>
      <vt:lpstr>Future work</vt:lpstr>
      <vt:lpstr>Future Work</vt:lpstr>
      <vt:lpstr>HAPPINESS</vt:lpstr>
      <vt:lpstr>Thanks!</vt:lpstr>
      <vt:lpstr>Task 1 decomposition</vt:lpstr>
      <vt:lpstr>Environment Analysis</vt:lpstr>
      <vt:lpstr>Design-Decision</vt:lpstr>
      <vt:lpstr>Laws &amp; Tasks – Task1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AutoRef   Final Presentaiton</dc:title>
  <dc:creator>Pagatini, Guilherme</dc:creator>
  <cp:revision>1</cp:revision>
  <dcterms:modified xsi:type="dcterms:W3CDTF">2022-03-24T13:57:26Z</dcterms:modified>
</cp:coreProperties>
</file>